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86613-CADE-40BA-B141-048A24547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5846D-84B2-4AF9-98BF-FB2C7FEB2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AEB57-3F03-41FC-966B-B76421224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5FDA8-42CD-4BE0-BA35-CCAA5122D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F834FD-6B4D-4FA0-AD8D-3BA89B2C4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0EEAF9-1376-42E1-85A6-729673D51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9C1E8B-3183-4171-8BE1-2E2035158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BCD2F-21F3-4C5D-A196-BB42566C2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521AC-0466-4DDF-B661-AFA48C375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F52FD-16FF-42D2-B8E4-0DF8F4BE5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93A84-B166-434E-B4E5-8128A81F0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5120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绩效考核指标权重设定与统计分析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绩效考核指标体系构建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权重设定方法及比较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统计分析方法在绩效考核中应用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实例分析：某公司绩效考核指标权重设定与统计分析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46" r="15046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通过科学合理的绩效考核指标权重设定，引导员工关注组织目标，提升整体绩效。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根据绩效考核结果，合理分配资源，确保资源的高效利用。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通过绩效考核，激发员工积极性，促进员工个人发展和职业成长。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激励员工发展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本次绩效考核的对象为公司全体员工，包括管理层和普通员工。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本次绩效考核的周期为一年，即对员工在过去一年的工作表现进行评估。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主要包括员工的工作业绩、工作能力、工作态度等方面，具体指标根据部门和岗位的不同而有所差异。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采用定性与定量相结合的考核方式，既关注客观数据，又注重主观评价，确保考核结果的全面性和准确性。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绩效考核指标体系构建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选取的考核指标应全面反映被考核对象的绩效表现，避免遗漏重要方面。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考核指标应客观可衡量，避免主观臆断和歧义。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考核指标应具有可操作性，方便数据的收集、整理和分析。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考核指标之间应保持相对独立，避免重复和交叉。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客观性原则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相对独立性原则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绩效考核指标选取原则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明确考核的目的和对象，以及期望达到的效果。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对被考核对象的岗位职责进行深入分析，提炼关键绩效指标。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根据考核目标和岗位职责，设计全面、客观的绩效考核指标体系。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采用科学的方法确定各指标的权重，以体现不同指标在总体绩效中的重要性。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确定考核目标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分析岗位职责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设计指标体系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确定指标权重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绩效考核指标体系设计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邀请专家对各项指标进行打分，根据专家意见确定权重。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专家打分法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将考核指标按照层次结构进行分解，通过两两比较确定各指标的相对重要性，进而计算权重。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层次分析法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利用信息熵理论，根据各项指标的变异程度计算权重，体现数据的客观信息。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熵权法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综合运用多种赋权方法，如专家打分法、层次分析法和熵权法等，以获得更加科学、合理的权重分配结果。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组合赋权法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绩效考核指标权重分配方法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权重设定方法及比较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邀请专家对各项指标进行打分，根据专家经验和知识确定权重。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将问题分解成多个层次和因素，通过两两比较确定各因素相对重要性，进而计算权重。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通过多轮匿名征询专家意见，对专家意见进行统计、处理、分析和归纳，最终确定权重。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专家打分法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层次分析法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德尔菲法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主观赋权法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根据各指标数据的变异程度，利用信息熵计算出各指标的权重。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熵值法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标准离差法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CRITIC法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以各评价指标的标准差为基础，计算各指标的权重。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以指标间的对比强度和冲突性为基础，综合考虑指标的客观性和主观性，确定权重。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客观赋权法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组合赋权法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乘法合成法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将主观权重和客观权重相乘，得到组合权重。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加法合成法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将主观权重和客观权重相加，得到组合权重。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基于博弈论的组合赋权法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通过博弈论思想，寻求主客观权重的最优组合。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不同方法适用于不同场景和数据类型，需要根据实际情况进行选择。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不同方法的稳定性不同，需要考虑权重设定的稳定性和一致性。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不同方法的操作难易程度不同，需要考虑实际操作的可行性和便捷性。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适用性比较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稳定性比较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可操作性比较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不同方法比较与选择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https://d.book118.com/328115120020006027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2024-09-04T18:34:00.003</cp:lastPrinted>
  <dcterms:created xsi:type="dcterms:W3CDTF">2024-09-04T10:34:00Z</dcterms:created>
  <dcterms:modified xsi:type="dcterms:W3CDTF">2024-09-04T10:34:02Z</dcterms:modified>
</cp:coreProperties>
</file>