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2FCD4-77A8-4504-9803-D7FBD7CA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C7901-4A8B-4C90-A2B8-7F5598E01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1521-056C-4F97-9F20-53C34D1B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CEBD6-0998-4140-98DE-5DF3A3D0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D9B1D-0708-44C2-9F7E-835068B0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C50E5-3218-4C5A-82AE-513981F9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E19DD-3697-42D9-B0A7-ED17C51E5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DC3BA-AD69-41BF-8656-823390D7F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5FE2D-90A1-43BC-B0AD-3A784750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54851-3111-453D-9866-F5C265D7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D2254-8259-4B6D-B66B-355295C73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512305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羽毛球比赛结果分析报告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球员表现评价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本次羽毛球比赛是在国际羽毛球联合会（IBF）的指导下，由国内某知名羽毛球协会主办，旨在促进羽毛球运动在国内的普及和发展，提高业余羽毛球爱好者的竞技水平。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比赛面向全国范围内的业余羽毛球爱好者，吸引了来自不同地区、不同年龄段的选手参赛，为广大的羽毛球爱好者提供了一个展示和交流的平台。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参赛队伍和球员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参赛球员中，既有经验丰富的业余高手，也有刚刚接触羽毛球不久的新手，年龄跨度从十几岁到五十几岁不等。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本届比赛共有来自全国各地的32支代表队参赛，每支代表队由4名球员组成。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比赛规则和赛制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本次比赛采用国际羽联（IBF）最新修订的比赛规则，包括单打、双打和混合双打三个项目。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赛制采用分组循环和淘汰赛相结合的方式进行，小组赛结束后，各组前两名进入淘汰赛阶段，直至决出最终的冠军。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在本次比赛中，共有10场比赛，其中胜场5场，负场5场。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胜负场次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参赛队伍的胜率为50%，负率为50%。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胜率统计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胜负主要受技术水平、战术运用、心理状态和对手实力等因素影响。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胜负影响因素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胜负情况分析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本次比赛的总得分为200分，平均每队得分100分。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总得分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单局最高分为25分，出现在第3场比赛。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单局最高分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得分主要依靠发球、扣杀、吊球和网前球等技术手段。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得分手段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得分情况分析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发球成功率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发球成功率为80%，其中A队发球成功率高于B队。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扣杀成功率为70%，A队扣杀成功率高于B队。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网前球成功率为65%，B队网前球成功率高于A队。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失误率为15%，其中A队失误率高于B队。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从技术统计数据来看，A队在发球和扣杀方面表现较好，而B队在网前球方面表现较好。同时，A队失误率较高，需要注意控制失误。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扣杀成功率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失误率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技术分析结论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网前球成功率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球员表现评价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https://d.book118.com/328115123057006031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2024-09-08T09:14:46.282</cp:lastPrinted>
  <dcterms:created xsi:type="dcterms:W3CDTF">2024-09-08T01:14:46Z</dcterms:created>
  <dcterms:modified xsi:type="dcterms:W3CDTF">2024-09-08T01:14:48Z</dcterms:modified>
</cp:coreProperties>
</file>