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0904E-5507-433B-B5C5-C78FE647C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F68441-302C-49E0-AE01-C920E01403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A54F2C-6BFF-422E-8270-58D3634AC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2C20FD-245E-4984-8C38-0B180F4B4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64368F-7B79-4DE8-BB2F-E8D415C44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7FB58E-DD39-42A0-BDB0-9470D0B79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3AB03E-5484-4D36-BD49-0F2446F4B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B9D3BF-2583-4B37-BE7A-AC214051C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562CEC-1A67-4C31-8913-BB94D39C1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9049CB-BBF1-4769-B380-34F1153BB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812D44-FFD2-4BE0-BF94-769EDF014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160560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垃圾分类与城市绿色交通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城市绿色交通概述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垃圾分类与城市绿色交通的关系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垃圾分类在城市绿色交通中的应用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城市绿色交通对垃圾分类的影响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垃圾分类与城市绿色交通的挑战与前景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通过分类投放，可将可回收物、有害垃圾等进行有效分离，实现资源的再利用，减少资源浪费。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促进资源回收利用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减轻环境压力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875" r="8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提升城市形象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625" b="14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分类处理可以减少垃圾填埋和焚烧的数量，降低对土壤、水源和空气的污染，保护生态环境。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实施垃圾分类有助于改善城市环境，提升城市形象和居民生活质量。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垃圾分类的意义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在垃圾产生的源头进行分类投放，包括家庭、办公室、学校等场所。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505" r="1750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源头分类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设立专门的回收站点或回收箱，对各类可回收物进行统一收集和处理。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专业回收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在规定的时间和地点进行垃圾投放，由专业人员进行分类收集和处理。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定期定点投放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垃圾分类的方法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政策引导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政府出台相关政策，明确分类标准、投放方式、奖惩措施等，引导居民积极参与。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通过媒体、社区活动、学校教育等多种渠道进行垃圾分类的宣传和教育，提高居民的分类意识和技能。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社会参与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鼓励企业、社会组织、志愿者等社会力量参与垃圾分类的推广和实践，形成全社会共同参与的良好氛围。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垃圾分类的推广与实践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城市绿色交通概述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3" r="83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以低能耗、低污染、低排放为特点的交通方式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42" r="4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倡导使用公共交通、步行、自行车等环保出行方式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通过智能交通系统等技术手段提高交通运行效率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城市绿色交通的定义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减少交通拥堵，提高城市交通运行效率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降低空气污染和噪音污染，改善城市环境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促进城市可持续发展，提高城市居民生活质量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24" b="24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城市绿色交通的重要性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542" r="1554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电动化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人性化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城市绿色交通的发展趋势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利用大数据、物联网等技术手段实现交通智能化管理和调度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加快发展电动汽车、电动公交等新能源交通工具，减少交通污染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推广共享单车、共享汽车等共享交通模式，提高交通资源利用效率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建设完善的步行道、自行车道等慢行交通系统，提高城市交通的人性化水平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垃圾分类与城市绿色交通的关系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减少废弃物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垃圾分类有助于减少垃圾总量，减轻城市垃圾处理设施负担，为城市绿色交通发展腾出更多空间。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提升环境意识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垃圾分类的推广有助于提高公众环保意识，进而促进对城市绿色交通的关注和参与。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资源回收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通过垃圾分类，有效回收可再利用资源，减少对新原材料的需求，从而降低交通运输压力。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垃圾分类对城市绿色交通的促进作用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2" r="12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绿色交通如自行车、步行等短距离出行方式，便于居民在出行过程中进行垃圾分类投放。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绿色交通方式减少尾气排放，有利于改善空气质量、保护生态环境，为垃圾分类创造更好的外部环境。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减少排放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绿色交通作为低碳、环保的出行方式，对城市可持续发展具有示范效应，有助于推动垃圾分类等环保行为的普及。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示范效应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城市绿色交通对垃圾分类的推动作用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https://d.book118.com/328116056014006032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2024-09-09T08:26:15.347</cp:lastPrinted>
  <dcterms:created xsi:type="dcterms:W3CDTF">2024-09-09T00:26:15Z</dcterms:created>
  <dcterms:modified xsi:type="dcterms:W3CDTF">2024-09-09T00:26:17Z</dcterms:modified>
</cp:coreProperties>
</file>