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222AE-A1CE-49C0-8E85-D0FB72F93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0979-76EC-488D-8185-2894C154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2FAAD-9291-4E53-B00A-DE473C91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ED4B-4BB6-4B86-91C4-716EEC20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5843C-EB07-4D85-88FF-AA6D985B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388BE-0D7E-48A0-855D-2473CA65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8BEB0-FA7E-440D-AB0F-611F2825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D7160-46C9-4A41-B3BB-4EDDD789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5AD12-7B47-4762-B5DF-F3827F25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A9E3C-A646-4CED-AAD4-07703CF2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E3723-FF63-46C2-A63F-E5475C2C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7060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根管治疗的优点与局限性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根管治疗的护理与保养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根管治疗的研究进展与未来展望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根管治疗是一种用于治疗牙髓病和根尖周病的方法，通过清理、成形和消毒感染的根管系统，然后用填充材料封闭根管，以促进根尖周病变的愈合。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根管治疗的目的是消除牙齿内部的感染源，减轻疼痛和炎症，并促进根尖周病变的愈合，从而保留牙齿并恢复其功能。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根管治疗的历史可以追溯到19世纪末期，当时牙医开始使用牙髓治疗的方法来治疗牙髓感染。随着技术和材料的不断进步，现代根管治疗技术逐渐形成并不断完善。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现代根管治疗技术的发展包括根管清理和成形技术的改进、新型消毒剂和填充材料的研发等。这些进步使得根管治疗的成功率得到了显著提高，成为口腔医学领域中一项重要的治疗方法。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根尖周病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牙外伤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3128" r="331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当牙髓受到感染或损伤时，根管治疗可以消除感染源，保护牙齿免受进一步损害。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当牙髓感染扩散到根尖周组织时，根管治疗可以帮助控制感染，促进根尖周病变的愈合。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当牙齿受到外伤导致牙髓暴露时，根管治疗可以预防感染并促进牙齿的再生。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对于一些高风险的牙齿，如深龋齿、隐裂牙等，预防性的根管治疗可以降低感染的风险。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根管治疗的过程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医生会对牙齿进行初步检查，了解牙齿疼痛、炎症等症状，以及牙髓和根尖周组织的状况。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诊断性治疗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通过X光检查，医生可以了解牙齿的内部结构和根管形态，判断病变范围和程度。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在诊断过程中，医生可能会进行诊断性治疗，如开髓、髓腔穿孔等，以进一步了解病变情况。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清除根管内的感染物质、坏死组织等，保持根管的通畅。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" r="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708" b="4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根管清理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通过扩大根管口和逐步深入的方法，将根管预备成适合填充的形态。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根管成形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使用生理盐水、双氧水等冲洗液，彻底冲洗根管内的感染物质和残余组织。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根管冲洗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根管预备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529" b="29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根管填充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填充材料选择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根据根管的状况和治疗效果，选择合适的填充材料，如牙胶、糊剂等。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填充操作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将填充材料放入根管内，确保根管完全填满，不留空隙。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封闭处理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使用牙胶或其他材料封闭根管口，防止感染物质再次进入根管。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去除病变的牙体组织，为牙冠修复创造条件。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牙体预备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根据牙齿的形状和颜色，制作适合的牙冠。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牙冠制作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74" r="837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62" r="1306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将牙冠固定在牙齿上，确保牙冠与牙齿密合，恢复牙齿的正常功能。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牙冠安装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牙冠修复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根管治疗的优点与局限性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根管治疗能够彻底清除感染的牙髓组织，控制根尖周炎症，从而治愈牙髓病和根尖周病。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有效治疗牙髓病和根尖周病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预防疾病复发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保留牙齿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通过根管治疗，可以彻底消除感染源，预防牙髓病和根尖周病的复发。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根管治疗可以保留受感染的牙齿，避免因牙齿拔除带来的功能和美观上的影响。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根管治疗可以有效缓解患者疼痛的症状，改善生活质量。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https://d.book118.com/328117060051006025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2024-09-02T00:12:27.219</cp:lastPrinted>
  <dcterms:created xsi:type="dcterms:W3CDTF">2024-09-01T16:12:27Z</dcterms:created>
  <dcterms:modified xsi:type="dcterms:W3CDTF">2024-09-01T16:12:29Z</dcterms:modified>
</cp:coreProperties>
</file>