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3980F-B3F7-4004-AB95-51F6123A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7E962-130A-44D2-ACB5-B412F117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70535-F368-407D-B611-3B9A0573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EA63E-1373-4ABA-AB97-1EA66635D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B3604C-E0FF-491F-A66E-F952E817B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17248-9FBA-4BA7-8A59-4AC2CBC39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CC952-2FD5-45CE-9D83-B8A5128B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16CA2-797C-4DB7-8EE9-C6C4A0A9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82D98-23C7-44D1-AAA6-3AAE8981F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23F9F-1352-4F6D-968D-1FAFF0C8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E0BDD-6B31-4249-98CD-4163443B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7103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初中地理《中考解读》解读地理正广东专版专题十六南方地区\n## 1.南方地区的地理概况及自然环境\n### 1.1南方地区的地理位置和范围\n### 1.2南方地区的地形特征及地貌类型\n### 1.3南方地区的气候特点及植被分布\n## 2.南方地区的主要河流与湖泊\n### 2.1南方地区的主要河流及其水文特征\n### 2.2南方地区的主要湖泊及其水资源利用\n### 2.3南方地区的河流与湖泊环境保护与治理\n## 3.南方地区的自然资源与产业发展\n### 3.1南方地区的矿产资源及其开发利用\n### 3.2南方地区的农业资源与农业发展\n### 3.3南方地区的工业发展与产业结构\n## 4.南方地区的人口与城市化\n### 4.1南方地区的人口分布与人口结构\n### 4.2南方地区的城市化进程与城市发展\n### 4.3南方地区的人口与城市化问题及对策\n## 5.南方地区的文化与旅游\n### 5.1南方地区的文化特点与文化传承\n### 5.2南方地区的旅游资源及其开发\n### 5.3南方地区的文化旅游产业发展与保护\n## 6.南方地区的生态环境与保护\n### 6.1南方地区的生态环境问题及其影响\n### 6.2南方地区的生态保护政策与措施\n### 6.3南方地区的可持续发展战略与实践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2023初中地理《中考解读》解读地理正广东专版专题十六南方地区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南方地区的地理概况及自然环境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位于中国东南部地区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青藏高原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南海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范围包括10个省份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福建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江苏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浙江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江西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湖南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湖北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南方地区的地理位置和范围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南方地区的地形特征及地貌类型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地形特征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：东南丘陵、武夷山、云贵高原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：长江中下游平原、珠江三角洲平原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：四川盆地、长江三峡盆地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地貌类型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火山地貌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：福建武夷山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喀斯特地貌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：贵州荔波、云南石林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丹霞地貌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：广东丹霞山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气候特点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：广东、广西、海南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亚热带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：福建、江西、湖南、浙江、上海、安徽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：江苏、四川、湖北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植被分布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热带雨林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：海南、云南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亚热带常绿阔叶林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：福建、江西、湖南、浙江、上海、安徽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温带落叶阔叶林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：江苏、四川、湖北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南方地区的气候特点及植被分布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南方地区的主要河流与湖泊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南方地区的主要河流及其水文特征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主要河流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：中国最长的河流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珠江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：中国第三长的河流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闽江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：福建的母亲河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湘江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：湖南的母亲河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水文特征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水量丰富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：受季风气候影响，降水量大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汛期长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：夏季暴雨多，洪水频发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含沙量小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：植被覆盖好，水土流失少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主要湖泊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鄱阳湖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：中国最大的淡水湖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洞庭湖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：中国第二大淡水湖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太湖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：中国第三大淡水湖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洪泽湖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：中国第四大淡水湖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水资源利用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：水稻种植需要大量水资源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：南方地区工业发达，水资源需求大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：居民生活用水需求不断增长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南方地区的主要湖泊及其水资源利用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南方地区的河流与湖泊环境保护与治理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：严格水资源管理，控制污染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水污染防治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：加强工业废水处理，减少污染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：保护湿地，维护生态平衡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河道整治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：疏浚河道，提高排水能力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湖泊治理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：退耕还湖，减轻湖泊压力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水土保持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：植树造林，减少水土流失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南方地区的自然资源与产业发展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南方地区的矿产资源及其开发利用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有色金属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：铜、铝、锌、锡等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非金属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：磷、硫、盐等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：煤炭、石油、天然气等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开发利用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合理开采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：控制开采量，防止过度开发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综合利用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：提高资源利用率，减少浪费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：减少环境污染，保护生态环境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农业资源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：水稻、小麦、玉米等粮食作物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养殖业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：水产、畜牧、家禽等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经济作物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：茶叶、水果、蔬菜等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农业发展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科技兴农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：推广现代农业技术，提高产量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特色农业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：发展地方特色农产品，增加农民收入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农业产业化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：发展农业产业链，提高农业效益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南方地区的农业资源与农业发展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工业发展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：电子、家电、汽车等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高新技术产业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：信息技术、生物、新材料等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：金融、物流、旅游等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产业结构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优化升级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：调整产业结构，提高产业附加值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创新驱动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：发展高新技术产业，提高竞争力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：推进循环经济，减少环境污染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南方地区的工业发展与产业结构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https://d.book118.com/328117103071006037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2023初中地理《中考解读》解读地理正广东专版专题十六南方地区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2024-09-17T09:43:44.379</cp:lastPrinted>
  <dcterms:created xsi:type="dcterms:W3CDTF">2024-09-17T01:43:44Z</dcterms:created>
  <dcterms:modified xsi:type="dcterms:W3CDTF">2024-09-17T01:43:46Z</dcterms:modified>
</cp:coreProperties>
</file>