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11CD1-FC00-44C8-9155-496A25117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3F2AC-8924-4670-90CE-DFEB99083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150B3-A7F2-4EC2-BBE4-290E1D750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9A48F-F2B2-4A27-98E7-B524C920F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2C2403-EE55-427D-A6FC-57A5FDC6E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1DAB15-8A9D-4407-91D8-D9879FB29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469EA0-8DDB-4D82-8D9D-CF08517C4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C69C9A-30F2-4120-A93E-1B6F3A215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ED24F7-D90C-456E-8171-93185A4D2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B492B-3674-4FE5-8EC3-9DC5DD1F9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DD868-01D3-4E0A-894E-A3014BFAB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2002600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产房产后出血护理查房课件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产后出血的定义与原因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产后出血的定义与原因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产后出血的定义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产后出血的发病率为3％-9％，因测量和收集失血量有难度，所以实际发病率更高。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产后出血是指胎儿娩出后24小时内失血量超过500ml，剖宫产时超过1000ml，是分娩期严重并发症，居我国产妇死亡原因首位。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产道裂伤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由于产程过快，胎儿过大或阴道手术产时软产道未得到充分伸展而引起撕裂。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胎儿娩出后，胎盘自宫壁剥离及排出，母体宫壁血窦开放致出血。在正常情况下，胎盘着床部位的子宫壁血窦关闭，起到止血作用。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胎盘滞留、胎盘植入、胎盘部分残留均可影响子宫收缩，导致产后出血。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宫颈、阴道和会阴撕裂伤。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任何原发或继发的凝血功能障碍均可引起产后出血。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子宫收缩乏力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软产道损伤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凝血功能障碍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胎盘因素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产后出血的原因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67" r="1496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产后出血的危害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产后出血可能导致产妇出现休克、DIC等严重并发症，危及产妇生命。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产后出血可能导致子宫收缩乏力，影响子宫复旧，增加产褥感染风险。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产后出血可能导致产妇出现严重的心理压力和恐惧感，影响母婴身心健康。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产后出血可能导致产妇出现严重的贫血和营养不良，影响其康复和哺乳。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产后出血的护理措施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按摩子宫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使用止血药物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填塞纱布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缝合手术伤口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0576" r="1057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15" r="1671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通过按摩子宫，刺激子宫收缩，从而减少出血量。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根据出血原因和医生指导，使用适当的止血药物。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在医生操作下，将纱布填入子宫腔内压迫止血。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对于裂伤或侧切伤口引起的出血，需要进行缝合手术。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73" r="165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定期测量血压，观察血压变化情况，预防因失血过多引起的低血压。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监测血压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观察心率变化，及时发现心脏异常情况。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监测心率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观察呼吸频率和深度，判断是否有呼吸困难或呼吸衰竭。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监测呼吸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监测体温变化，预防感染和其他并发症。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监测生命体征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产后出血容易引起产妇紧张、焦虑和恐惧，护理人员应及时给予安抚和心理支持。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安抚产妇情绪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提供信息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鼓励积极配合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500" b="4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向产妇和家属解释病情和治疗方案，让他们了解情况并减轻焦虑。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鼓励产妇积极配合治疗和护理，增强信心和勇气面对困难。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保持清洁卫生：定期更换产褥垫、清洗会阴部，保持清洁卫生，预防感染。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使用抗生素：在医生指导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产后出血的预防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https://d.book118.com/328120026007006026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2024-09-03T00:12:15.671</cp:lastPrinted>
  <dcterms:created xsi:type="dcterms:W3CDTF">2024-09-02T16:12:15Z</dcterms:created>
  <dcterms:modified xsi:type="dcterms:W3CDTF">2024-09-02T16:12:17Z</dcterms:modified>
</cp:coreProperties>
</file>