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3C106-28A8-4B8C-ACDA-202A48C1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FB44F-F6FD-4F88-A70C-59295298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0F457-3625-4141-9A72-46EB1403D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458EC-EAC1-43EA-AD91-C4C064D4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F6EC1-4663-4C2F-9FC6-7D3D17D01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A95145-4F80-49C5-9F75-19D77E10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436754-7C93-4DD0-BC90-9D796EE6B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462B8-BE01-4CAD-803A-41EC9F81A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6B66A-33F4-489E-BABA-6CB48ACD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7DEC6-AC7D-4AA6-B674-50112A30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804B6-A8AC-45AB-8ACD-FBA3DE060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0074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矿产行业政策法规研究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矿产行业政策法规概述
 主要法规及其影响力分析
 行业准入与许可制度研究
 矿产资源权利与转让规定
 矿产开采与环境保护要求
 劳工权益与安全生产标准
 违法行为与法律责任解析
 政策发展趋势与前景展望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矿产行业政策法规概述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矿产行业政策法规研究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矿产行业政策法规概述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矿产行业政策法规概述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1.矿产行业政策法规的体系构成：包括矿产资源法、矿山安全法、环境保护法等，涵盖了矿产资源的勘查、开采、加工、销售等全产业链。</a:t>
            </a:r>
          </a:p>
          <a:p>
            <a:r>
              <a:t>2.政策法规的目标：确保矿产资源的合理开发利用，保障矿山安全，促进环境保护，实现矿产行业的可持续发展。</a:t>
            </a:r>
          </a:p>
          <a:p>
            <a:r>
              <a:t>3.政策法规的发展趋势：加强对矿产行业的监管，推动行业整合和转型升级，提高矿产资源利用效率，加强环境保护，实现绿色发展。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1.矿产资源归国家所有，开采需获得许可证。</a:t>
            </a:r>
          </a:p>
          <a:p>
            <a:r>
              <a:t>2.矿产资源的开发利用应遵循科学合理、节约利用、保护环境的原则。</a:t>
            </a:r>
          </a:p>
          <a:p>
            <a:r>
              <a:t>3.加强对矿产资源的勘查，鼓励发现新的矿产资源。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矿产行业政策法规概述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1.矿山企业必须具备安全生产条件，确保矿工的人身安全。</a:t>
            </a:r>
          </a:p>
          <a:p>
            <a:r>
              <a:t>2.加强对矿山安全的监管，实行安全生产许可证制度。</a:t>
            </a:r>
          </a:p>
          <a:p>
            <a:r>
              <a:t>3.对矿山安全事故进行严厉打击，保障矿工权益。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环境保护法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1.矿产资源的开发利用应遵循环境保护的原则，减少对生态环境的破坏。</a:t>
            </a:r>
          </a:p>
          <a:p>
            <a:r>
              <a:t>2.矿山企业应建立健全环境保护制度，实行绿色开采。</a:t>
            </a:r>
          </a:p>
          <a:p>
            <a:r>
              <a:t>3.对违反环境保护法规的行为进行严厉处罚，保障生态环境安全。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矿产行业政策法规概述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1.加强对矿产行业的监管，建立健全监管体系。</a:t>
            </a:r>
          </a:p>
          <a:p>
            <a:r>
              <a:t>2.实行严格的行业准入制度，提高行业门槛。</a:t>
            </a:r>
          </a:p>
          <a:p>
            <a:r>
              <a:t>3.加强对矿产行业的税收监管，防止税收流失。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行业监管政策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主要法规及其影响力分析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矿产行业政策法规研究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主要法规及其影响力分析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1.矿产资源法确立了矿产资源的国家所有权，促进了矿产资源的合理开发和利用，保护了矿业权人的合法权益。</a:t>
            </a:r>
          </a:p>
          <a:p>
            <a:r>
              <a:t>2.该法规定了矿产资源勘查、开采、利用、保护等方面的基本制度和要求，为矿产行业的健康发展提供了法律保障。</a:t>
            </a:r>
          </a:p>
          <a:p>
            <a:r>
              <a:t>3.矿产资源法的实施，加强了对矿产资源的监管和管理，推动了矿产行业的规范化和可持续发展。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矿产资源税改革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1.矿产资源税改革旨在促进矿产资源的节约利用和环境保护，提高矿产资源利用效率。</a:t>
            </a:r>
          </a:p>
          <a:p>
            <a:r>
              <a:t>2.改革后，矿产资源税的计税方式更加科学、合理，反映了矿产资源的真实价值和稀缺程度。</a:t>
            </a:r>
          </a:p>
          <a:p>
            <a:r>
              <a:t>3.矿产资源税改革的实施，对矿产企业的经营和发展产生了深远的影响，促进了行业的转型升级和绿色发展。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主要法规及其影响力分析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矿业权出让制度改革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1.矿业权出让制度改革推动了矿业市场的市场化进程，促进了矿业权的有序流转和优化配置。</a:t>
            </a:r>
          </a:p>
          <a:p>
            <a:r>
              <a:t>2.改革后，矿业权出让更加注重生态保护、资源节约和公共利益等方面的要求，加强了对矿业权的监管和管理。</a:t>
            </a:r>
          </a:p>
          <a:p>
            <a:r>
              <a:t>3.矿业权出让制度改革的实施，对矿产行业的投资和发展产生了积极的影响，推动了行业的健康发展。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环保政策对矿产行业的影响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1.环保政策对矿产行业提出了更加严格的要求，加强了对矿产资源开发和利用环节的监管和管理。</a:t>
            </a:r>
          </a:p>
          <a:p>
            <a:r>
              <a:t>2.环保政策的实施，促进了矿产行业的绿色发展和技术创新，推动了行业的转型升级和可持续发展。</a:t>
            </a:r>
          </a:p>
          <a:p>
            <a:r>
              <a:t>3.矿产企业需要加强环保意识，提高环保治理水平，积极应对环保政策对行业的影响。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行业准入与许可制度研究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矿产行业政策法规研究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行业准入与许可制度研究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1.行业准入与许可制度是保证矿产行业健康发展、规范市场秩序的重要政策手段。</a:t>
            </a:r>
          </a:p>
          <a:p>
            <a:r>
              <a:t>2.该制度要求企业在从事矿产资源勘查、开采、加工、销售等活动前，必须获得相应的许可证或资质证书。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行业准入与许可制度的法律法规体系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1.矿产行业准入与许可制度的法律法规体系包括《矿产资源法》、《矿产资源开采管理条例》等。</a:t>
            </a:r>
          </a:p>
          <a:p>
            <a:r>
              <a:t>2.相关法规明确了矿产资源的所有权、开采权、使用权等，规定了矿产企业的准入条件和许可程序。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行业准入与许可制度概述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行业准入与许可制度研究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1.近年来，随着矿产资源的日益紧缺和环保要求的提高，行业准入与许可制度的实施力度逐渐加大。</a:t>
            </a:r>
          </a:p>
          <a:p>
            <a:r>
              <a:t>2.各级政府对矿产企业的准入门槛和许可标准进行了严格把关，加强了对矿产行业的监管。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行业准入与许可制度对企业的影响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1.行业准入与许可制度对企业的经营和发展产生了重要影响，要求企业必须提高自身技术和管理水平，以满足准入条件和许可标准。</a:t>
            </a:r>
          </a:p>
          <a:p>
            <a:r>
              <a:t>2.同时，该制度也促进了矿产行业的整合和优化，推动了行业的健康发展。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行业准入与许可制度的实施情况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行业准入与许可制度研究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行业准入与许可制度的未来发展趋势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1.随着矿产资源的不断减少和环保要求的提高，未来行业准入与许可制度的门槛将会越来越高，对企业的要求也将更加严格。</a:t>
            </a:r>
          </a:p>
          <a:p>
            <a:r>
              <a:t>2.同时，该制度也将更加注重保护生态环境和资源可持续利用，促进矿产行业的绿色发展。</a:t>
            </a:r>
          </a:p>
          <a:p>
            <a:r>
              <a:t>以上内容仅供参考，具体内容可以根据实际情况进行调整和修改。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矿产资源权利与转让规定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矿产行业政策法规研究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矿产资源权利与转让规定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1.矿产资源权利包括探矿权和采矿权，是国家授予企业在特定区域内进行矿产勘查和开采的独占权利。</a:t>
            </a:r>
          </a:p>
          <a:p>
            <a:r>
              <a:t>2.矿产资源的转让包括权利的出让和流转，需要遵守国家法律法规和相关政策。</a:t>
            </a:r>
          </a:p>
          <a:p>
            <a:r>
              <a:t>---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矿产资源权利取得方式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1.申请取得：企业可以向国家矿产资源管理部门提出申请，经过审查获得探矿权或采矿权。</a:t>
            </a:r>
          </a:p>
          <a:p>
            <a:r>
              <a:t>2.招投标取得：国家通过公开招投标的方式出让矿产资源权利，企业参与招投标获得权利。</a:t>
            </a:r>
          </a:p>
          <a:p>
            <a:r>
              <a:t>---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矿产资源权利与转让规定概述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https://d.book118.com/328120074064006026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矿产行业政策法规概述</vt:lpstr>
      <vt:lpstr> 矿产行业政策法规概述</vt:lpstr>
      <vt:lpstr> 矿产行业政策法规概述</vt:lpstr>
      <vt:lpstr> 矿产行业政策法规概述</vt:lpstr>
      <vt:lpstr> 主要法规及其影响力分析</vt:lpstr>
      <vt:lpstr> 主要法规及其影响力分析</vt:lpstr>
      <vt:lpstr> 主要法规及其影响力分析</vt:lpstr>
      <vt:lpstr> 行业准入与许可制度研究</vt:lpstr>
      <vt:lpstr> 行业准入与许可制度研究</vt:lpstr>
      <vt:lpstr> 行业准入与许可制度研究</vt:lpstr>
      <vt:lpstr> 行业准入与许可制度研究</vt:lpstr>
      <vt:lpstr> 矿产资源权利与转让规定</vt:lpstr>
      <vt:lpstr> 矿产资源权利与转让规定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2024-09-03T20:04:11.524</cp:lastPrinted>
  <dcterms:created xsi:type="dcterms:W3CDTF">2024-09-03T12:04:11Z</dcterms:created>
  <dcterms:modified xsi:type="dcterms:W3CDTF">2024-09-03T12:04:13Z</dcterms:modified>
</cp:coreProperties>
</file>