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A9D2BF-63D0-4CF6-844A-A6FA513B3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8807B8-28C5-43C3-B4B6-DC53A3515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6E1DFF-63CD-462A-B604-200679545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2FEE21-911A-44E6-849A-C794300425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88F3EA-5D32-4CE6-8B87-4038CDBCB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A32071-607C-40B4-8B9E-9BD61614F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80B930-DA7A-4301-8C4D-4D35A98BA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A2F35B-623B-471E-BD80-FDC270020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50B490-D98A-44EB-8172-CD1EDB31B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13C77-86C2-4DA3-9500-346D7D2F4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C83481-8682-471D-973A-FFF5A3130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12007513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牙齿生长周期及护理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牙齿生长周期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牙齿问题及处理方法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特殊人群的牙齿护理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牙齿护理产品推荐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牙齿生长周期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宝宝出生后6个月左右开始长出第一颗乳牙，直到2岁半左右乳牙全部萌出。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乳牙萌出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83" r="16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乳牙特点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8325" b="83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乳牙护理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500" r="10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乳牙体积小，颜色白，牙冠较短，主要功能是咀嚼食物和促进颌骨发育。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定期清洁乳牙，避免过度用力擦拭，以免损伤牙龈。饮食上适当添加含钙丰富的食物。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乳牙期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1805" b="1180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5461" b="1546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恒牙期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恒牙萌出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宝宝6岁左右开始进入换牙期，恒牙陆续萌出，直到12岁左右全部替换完成。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恒牙特点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恒牙体积较大，颜色微黄，牙冠较长，功能更为完善，能够承受更大的咀嚼力。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恒牙护理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定期口腔检查，发现牙齿排列不齐、龋齿等问题及时处理。保持正确的刷牙姿势，选择合适的牙刷和牙膏。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乳牙按照一定顺序逐渐被恒牙替换，通常下颌先于上颌。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250" r="92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4708" b="470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牙齿替换规律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乳牙的脱落和恒牙的萌出通常在6-12岁之间完成。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牙齿替换时间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遗传、饮食习惯、口腔卫生习惯等都可能影响牙齿替换的过程和结果。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牙齿替换影响因素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牙齿替换过程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牙齿护理的重要性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t="1418" b="1418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t="1418" b="1418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t="1418" b="1418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牙齿护理的重要性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牙齿护理方法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225" b="522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721" r="13721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每天刷牙两次，每次至少2分钟，使用软毛牙刷和含氟牙膏。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0425" r="10425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顺着牙缝上下刷，清洁每颗牙齿的表面和缝隙。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注意清洁牙龈和舌头表面，避免细菌滋生。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刷牙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48" r="16748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8458" r="8458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每天使用牙线清洁牙缝，特别是使用牙签无法清洁的地方。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牙线应紧贴牙齿邻面滑动，彻底清洁每个牙缝。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注意不要用力过大，以免损伤牙龈。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使用牙线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可选择含有酒精或其他成分的漱口水，但需注意使用方法和浓度。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漱口水不能替代刷牙和使用牙线，只能作为辅助清洁方法。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2514" b="22514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424" r="942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828" r="9828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漱口水可以帮助去除口腔内的食物残渣和细菌，保持口腔清洁。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使用漱口水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定期进行口腔检查，每年至少一次，以便及时发现口腔问题。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检查内容包括牙齿、牙龈、舌头、唾液分泌等，以及颈部淋巴结等。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检查后，医生会根据情况给出相应的建议和治疗方案。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定期口腔检查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https://d.book118.com/328120075137006027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2024-09-06T00:46:18.805</cp:lastPrinted>
  <dcterms:created xsi:type="dcterms:W3CDTF">2024-09-05T16:46:18Z</dcterms:created>
  <dcterms:modified xsi:type="dcterms:W3CDTF">2024-09-05T16:46:20Z</dcterms:modified>
</cp:coreProperties>
</file>