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E7685-8B3F-4912-98E6-215D1B83D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3D82C-5A5D-49CB-BEC9-A994160DB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DE364-5B7D-4712-AD4D-F7C6D01A5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89ADC-5E82-4783-BFCC-636A92C8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35BC11-0D5B-4FEF-8143-661A15F76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99650E-D1CB-4E5E-AD73-FB467D4D6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4701E-D270-4A5F-BB53-5587C5F22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4366C1-E1B9-4CC5-B5A1-60EBBE948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FC1A95-A447-42D2-ACD8-99FD40C02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657AE-C983-47BC-A6E1-C323221A6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671D-5C6A-4121-A0A4-39617E24F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210161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建立危机管理体系的培训方案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危机预警机制建设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危机处置能力提升途径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恢复重建阶段工作部署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危机管理概述与重要性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指突然发生的、可能对组织造成严重损害或带来重大机遇的事件或情境。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根据性质和影响范围可分为自然灾害、人为事故、技术故障、社会政治事件等。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危机管理意义与价值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保障组织安全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通过预防和应对危机，降低组织受到损害的风险。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积极应对危机可展现组织的专业素养和社会责任感，提升公众信任度。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创造发展机遇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危机中往往蕴含新的发展机遇，通过有效管理可转危为机，推动组织发展。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品牌形象危机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因广告、宣传等不当行为导致的品牌形象受损事件。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产品质量危机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因产品质量问题引发的消费者投诉、召回等事件。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供应链危机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供应商出现问题导致的原材料供应中断、成本上升等事件。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自然灾害危机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地震、洪水等自然灾害对企业生产经营造成的影响。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法律诉讼危机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因违法违规行为引发的法律诉讼及处罚事件。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企业面临的主要危机类型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危机预警机制建设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通过全面梳理企业运营流程，识别潜在风险点，包括市场风险、信用风险、操作风险等。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运用定性和定量评估方法，对识别出的风险进行量化和评级，确定风险的影响程度和发生概率。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建立风险矩阵，将风险按照影响程度和发生概率进行分类，为后续的风险应对策略制定提供依据。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根据风险评估结果，设定不同级别的预警信号，如红色、橙色、黄色等，代表不同的风险等级。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建立预警信号传递机制，确保预警信息能够及时、准确地传达给相关部门和人员。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预警信号传递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明确预警信号的处置流程，包括风险确认、应对措施制定、资源调配等环节，确保风险得到有效控制。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预警处置流程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预警信号设定及传递流程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利用大数据、人工智能等信息技术手段，提高风险识别和评估的准确性和效率。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构建智能化的预警系统，实现风险信息的实时监测、自动预警和快速响应。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加强预警系统的数据安全保障措施，确保风险数据的安全性和保密性。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数据安全保障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预警系统技术应用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应急预案制定与执行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预案应明确具体的操作步骤和责任人，确保在实际操作中能够迅速响应和执行。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应急预案应涵盖可能发生的各类危机事件，综合考虑各种因素，确保预案的全面性。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不断更新原则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随着环境和条件的变化，应急预案应定期进行评估和更新，保持其有效性。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列出应对危机事件所需的关键资源，如人员、物资、设备等。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资源清单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建立资源调配机制，确保在危机事件发生时能够迅速调集所需资源。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通过采购、储备、维护等措施，确保关键资源的可用性和可靠性。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关键资源调配和保障措施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https://d.book118.com/328121016105006040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2024-09-19T04:45:44.634</cp:lastPrinted>
  <dcterms:created xsi:type="dcterms:W3CDTF">2024-09-18T20:45:44Z</dcterms:created>
  <dcterms:modified xsi:type="dcterms:W3CDTF">2024-09-18T20:45:46Z</dcterms:modified>
</cp:coreProperties>
</file>