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69AEC-99EC-46A0-8CEC-A962B7D1D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5C52C-3C97-4B02-A180-57FC34685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397A6-0023-4499-93CE-DAD5B79ED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EC32B-B707-48AB-97F6-428D4834E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EDF0BC-B3BB-4E22-B035-971ABA83F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02FA23-712B-4D43-ACE3-15E66C175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1ECF5B-C6BB-4101-AD7C-A19FB3FDE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6CE1A-DCC8-48A8-82DF-002E602CD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D9B95-683C-443A-8E20-4BC987BE1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F06B0-6E06-46F9-8A8F-88E87006A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2BBF9-9429-48F9-9F01-EC7CD19B2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220251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1蛛网膜下腔出血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症状与诊断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治疗与预防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并发症与风险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219" r="28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蛛网膜下腔出血（Subarachnoid Hemorrhage，SAH）是指颅内血管破裂，血液流入蛛网膜下腔引起的综合征。这是一种严重的脑血管疾病，具有高死亡率和高致残率。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SAH占所有脑卒中的约5%，但其死亡率高达约50%，且幸存者中约有三分之一会留下永久性残疾。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SAH的主要发病原因是颅内动脉瘤破裂，约占所有SAH的85%。其他原因包括脑血管畸形、硬脑膜动静脉瘘、烟雾病、血液病、颅内肿瘤、抗凝治疗并发症等。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高血压、吸烟、酗酒、高胆固醇血症、糖尿病等是SAH的危险因素。此外，有家族史的人群也更容易患上SAH。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症状与诊断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突发且异常剧烈的头痛，常被患者描述为“一生中最严重的头痛”。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表现为颈项强直、克氏征和布氏征阳性。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如眼睑下垂、眼球活动障碍等。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部分患者可能出现精神症状，如谵妄、幻觉等。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剧烈头痛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脑膜刺激征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眼部症状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谵妄和幻觉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10229" b="10229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t="391" b="391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首选检查方法，可显示蛛网膜下腔高密度出血征象。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头颅CT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对于CT检查阴性或疑似蛛网膜下腔出血的患者，MRI可提供更多信息。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头颅MRI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外观呈血性，压力增高，蛋白含量升高，糖和氯化物含量正常。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脑脊液检查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可发现动脉瘤、血管畸形等病变，有助于明确病因诊断。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脑血管造影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诊断方法及标准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治疗与预防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3" r="31043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一般治疗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保持患者安静，避免情绪激动和血压升高。卧床休息，保持呼吸道通畅，吸氧，维持正常血压和血糖水平。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使用止血药、降颅压药、抗血管痉挛药等，以控制病情发展。同时，根据患者的具体情况，选择合适的抗生素预防感染。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对于病情严重、药物治疗无效的患者，可考虑手术治疗。手术方式包括开颅手术、介入手术等，具体选择应根据患者的实际情况和医生的建议而定。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治疗方案及原则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控制危险因素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保持良好生活习惯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积极控制高血压、糖尿病、高血脂等危险因素，降低蛛网膜下腔出血的风险。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避免过度劳累和剧烈运动，保持情绪稳定，避免过度饮酒和吸烟等不良生活习惯。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定期进行身体检查，及时发现并治疗潜在的疾病，如动脉瘤、脑血管畸形等。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一旦出现头痛、恶心、呕吐等症状，应及时就医，以免延误治疗时机。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预防措施与建议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并发症与风险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再出血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蛛网膜下腔出血的急性并发症，病死率约为50%左右。出血后1个月内再出血危险性最大，2周内再发率占再发病例的54%-80%。再出血原因多为动脉瘤破裂，常在情绪激动与活动中突然发生，表现为头痛、呕吐、意识障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脑血管痉挛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约20%-30%的蛛网膜下腔出血患者出现脑血管痉挛，引起迟发性缺血性障碍，可继发脑梗死。血管痉挛一般发生在出血后3-5天，5-14天为高峰，2-4周逐渐减少。缺血症状的发生与初期CT显示脑池积血量有关，临床表现为意识改变、局灶神经功能损害、癫痫、迟发性缺血性障碍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急性或亚急性脑积水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别发生于发病当日或数周后，是蛛网膜下腔脑脊液吸收障碍所致。脑脊液呈黄色、粉红色或无色透明，其蛋白质含量增加，提示蛛网膜下腔出血后发生纤维粘连。脑积水发生原因与脑脊液吸收障碍及脑脊液分泌过多有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常见并发症类型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蛛网膜下腔出血患者，医生会根据患者的病史、症状、体征以及相关检查结果进行风险评估。评估内容包括患者的年龄、性别、高血压病史、吸烟史等危险因素，以及出血量、出血部位、脑血管痉挛等并发症情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医生会制定相应的应对策略。对于高危患者，医生会采取积极的治疗措施，如手术或介入治疗，以降低再出血的风险。同时，医生会给予患者抗血管痉挛药物、降压药物等，以预防脑血管痉挛和高血压等并发症的发生。对于已经发生并发症的患者，医生会采取相应的治疗措施，如脑脊液引流、脑室腹腔分流术等，以缓解患者的症状并改善预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风险评估及应对策略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https://d.book118.com/328122025116006032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2024-09-10T09:57:47.922</cp:lastPrinted>
  <dcterms:created xsi:type="dcterms:W3CDTF">2024-09-10T01:57:47Z</dcterms:created>
  <dcterms:modified xsi:type="dcterms:W3CDTF">2024-09-10T01:57:50Z</dcterms:modified>
</cp:coreProperties>
</file>