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336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C66EC-8E40-4D6D-8CA0-AD4B090F8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133F0-9E08-4DD4-80B3-A0A345B12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7B67D-7550-4879-AFA3-3AD16870B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60F6A-02C2-42DD-B6F8-385F40E31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04B2E2-3A4F-49B0-9E10-CDF92CF2E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32ECA9-8B2D-4447-8037-2B2115638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F22540-A6CA-4B71-B7E3-783F628A3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D4D98-AED6-4647-8557-A3FC67F34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83A4F-1356-41C9-B6E8-98D245809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89331-BDC0-4CB9-9A5F-7C7C20ADC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F3B2B-0742-410A-8217-BA28836D5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326" r:id="rId2"/>
    <p:sldLayoutId id="2147499327" r:id="rId3"/>
    <p:sldLayoutId id="2147499328" r:id="rId4"/>
    <p:sldLayoutId id="2147499329" r:id="rId5"/>
    <p:sldLayoutId id="2147499330" r:id="rId6"/>
    <p:sldLayoutId id="2147499331" r:id="rId7"/>
    <p:sldLayoutId id="2147499332" r:id="rId8"/>
    <p:sldLayoutId id="2147499333" r:id="rId9"/>
    <p:sldLayoutId id="2147499334" r:id="rId10"/>
    <p:sldLayoutId id="214749933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2301303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2024年项目进展与成果汇报PPT模板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项目背景与目标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项目进展情况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项目成果展示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项目总结与展望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项目汇报演示文稿设计建议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https://d.book118.com/328123013036006046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2024年项目进展与成果汇报PPT模板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2024-09-27T01:43:51.700</cp:lastPrinted>
  <dcterms:created xsi:type="dcterms:W3CDTF">2024-09-26T17:43:51Z</dcterms:created>
  <dcterms:modified xsi:type="dcterms:W3CDTF">2024-09-26T17:43:54Z</dcterms:modified>
</cp:coreProperties>
</file>