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3DA4E-264D-4E0F-8402-6A939667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4B57-EBFB-4963-B52F-07DDE3AB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96546-8C2B-47E0-894C-5D232EA6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0A549-81CE-42BC-B8E4-F73E2D82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C6A25-EEA4-4759-92B7-278F36EF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935D3-C38D-47DE-9170-F306B44C3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1556E-4ACA-4206-B44C-D46FD83C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BC8C1-0B38-44F1-A753-D3B6B7B9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5E071-5498-4204-8F81-2F3F6457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5ACC7-345A-4ED1-B6C0-1FFBEBC5A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4B35-50EE-4C22-B379-55BCE420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3036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关于护理人文的ppt大纲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护理人文在实践中的应用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护理人文在实践中的应用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" r="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护理人文是指关注患者、家属和护理人员的情感、心理和社会需求，以及文化背景和价值观的护理实践。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尊重、关爱、沟通、同理心和整体护理。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护理人文的核心概念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" r="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护理人文是指关注患者、家属和护理人员的情感、心理和社会需求，以及文化背景和价值观的护理实践。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尊重、关爱、沟通、同理心和整体护理。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护理人文的核心概念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构建和谐医患关系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通过关注患者的情感和心理需求，提供人性化的护理服务，从而提高患者满意度。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护理人文有助于培养护理人员的同理心、沟通能力和团队协作能力，促进其个人成长和职业发展。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护理人文强调整体护理，关注患者的全面需求，有助于提升护理质量和治疗效果。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通过关注患者的文化背景和价值观，提供个性化的护理服务，有助于构建和谐、信任的医患关系。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构建和谐医患关系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通过关注患者的情感和心理需求，提供人性化的护理服务，从而提高患者满意度。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护理人文有助于培养护理人员的同理心、沟通能力和团队协作能力，促进其个人成长和职业发展。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护理人文强调整体护理，关注患者的全面需求，有助于提升护理质量和治疗效果。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通过关注患者的文化背景和价值观，提供个性化的护理服务，有助于构建和谐、信任的医患关系。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护理人文的概念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它强调以患者为中心，关注患者的情感、心理和社会需求，以及护理人员的职业素养和人文精神。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护理人文是医学人文的重要组成部分，旨在提高护理质量和患者满意度，构建和谐医患关系。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259" r="32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护理人文是指关注人的需求、尊严和利益，以及在护理实践中融入人文关怀的理念和实践。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它强调以患者为中心，关注患者的情感、心理和社会需求，以及护理人员的职业素养和人文精神。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护理人文是医学人文的重要组成部分，旨在提高护理质量和患者满意度，构建和谐医患关系。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259" r="32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护理人文是指关注人的需求、尊严和利益，以及在护理实践中融入人文关怀的理念和实践。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护理人员应具备同情心和理解力，关注患者的痛苦和需求，提供温暖、关爱和安慰。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同情与理解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尊重与尊严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尊重患者的权利和尊严，不因患者的身份、疾病或身体状况而歧视或忽视。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将人文关怀融入护理实践，关注患者的情感、心理和社会需求，提供个性化、人性化的护理服务。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加强与患者及其家属的沟通与合作，建立互信、互动的良好关系，共同促进患者的健康和福祉。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护理人员应具备同情心和理解力，关注患者的痛苦和需求，提供温暖、关爱和安慰。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同情与理解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尊重与尊严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尊重患者的权利和尊严，不因患者的身份、疾病或身体状况而歧视或忽视。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将人文关怀融入护理实践，关注患者的情感、心理和社会需求，提供个性化、人性化的护理服务。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加强与患者及其家属的沟通与合作，建立互信、互动的良好关系，共同促进患者的健康和福祉。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护理人文的核心价值观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护理人文与医疗技术是相辅相成的，二者缺一不可。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护理人文则是医疗技术的灵魂和导向，强调对患者全面、整体的关注和关怀，满足患者的心理、情感和社会需求。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医疗技术是护理实践的基础和手段，能够提供科学、有效的治疗方案，满足患者的生理需求。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在护理实践中，应将护理人文与医疗技术有机结合，实现技术与情感的完美融合，提高护理质量和患者满意度。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护理人文与医疗技术的关系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护理人文与医疗技术是相辅相成的，二者缺一不可。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护理人文则是医疗技术的灵魂和导向，强调对患者全面、整体的关注和关怀，满足患者的心理、情感和社会需求。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医疗技术是护理实践的基础和手段，能够提供科学、有效的治疗方案，满足患者的生理需求。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在护理实践中，应将护理人文与医疗技术有机结合，实现技术与情感的完美融合，提高护理质量和患者满意度。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护理人文与医疗技术的关系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护理人文在实践中的应用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护理人文在实践中的应用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关注患者的生理、心理和社会需求，提供个性化、人性化的护理服务，增强患者的就医体验和满意度。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建立良好的沟通机制，倾听患者诉求，了解患者病情，与患者及其家属保持良好的沟通，提高患者信任度和满意度。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患者关怀与沟通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关注患者的生理、心理和社会需求，提供个性化、人性化的护理服务，增强患者的就医体验和满意度。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建立良好的沟通机制，倾听患者诉求，了解患者病情，与患者及其家属保持良好的沟通，提高患者信任度和满意度。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患者关怀与沟通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https://d.book118.com/328123036113006045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2024-09-26T07:48:03.513</cp:lastPrinted>
  <dcterms:created xsi:type="dcterms:W3CDTF">2024-09-25T23:48:03Z</dcterms:created>
  <dcterms:modified xsi:type="dcterms:W3CDTF">2024-09-25T23:48:05Z</dcterms:modified>
</cp:coreProperties>
</file>