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696E0-7792-4EEC-8307-3988A26E4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23B9C-4AFE-498A-9885-7810648C0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F7E50-7A27-4954-AD62-020119B60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92D67-42C4-46F5-B5A5-11C2139E5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F7FA9D-1423-4BFC-AF60-794EC2F90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8B403E-ADB5-4518-BA69-A7E1C7A1E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4C1158-F93A-4AC8-A7C0-81F3CF541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67F48-D862-4C48-9186-81ACB2B32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25249-5857-4597-8098-8BED67623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F1DD0-BAAC-4D1C-93EE-06980760B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4E40F-6ACE-46BC-B6DE-A5A8DA1F5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23043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透析护理技术与管理\n## 1.血液透析概述及其重要性\n### 1.1血液透析的原理及分类\n### 1.2血液透析的发展历史\n### 1.3血液透析在医学领域的应用及重要性\n## 2.血液透析设备与耗材\n### 2.1血液透析机的种类及工作原理\n### 2.2血液透析器的结构与功能\n### 2.3血液透析相关耗材的选择与使用\n## 3.血液透析护理操作技术\n### 3.1血液透析前护理准备及评估\n### 3.2血液透析过程中的护理观察与干预\n### 3.3血液透析后的护理措施与患者指导\n## 4.血液透析患者的心理护理与关怀\n### 4.1血液透析患者的心理特点与需求\n### 4.2血液透析患者的心理护理策略与方法\n### 4.3血液透析患者的心理支持与社会关怀\n## 5.血液透析患者的并发症预防与护理\n### 5.1血液透析患者低血压的预防与护理\n### 5.2血液透析患者高血压的预防与护理\n### 5.3血液透析患者其他并发症的预防与护理\n## 6.血液透析患者的健康教育与健康促进\n### 6.1血液透析患者健康教育的内容与方法\n### 6.2血液透析患者的生活方式改善与调整\n### 6.3血液透析患者的康复训练与指导\n## 7.血液透析护理的质量管理与持续改进\n### 7.1血液透析护理的质量标准与评价体系\n### 7.2血液透析护理的质量监控与改进措施\n### 7.3血液透析护理的未来发展趋势与挑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血透析护理技术与管理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血液透析概述及其重要性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血液透析的原理及分类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利用半透膜原理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通过弥散、对流和超滤清除体内毒素和多余水分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达到净化血液和治疗疾病的目的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血液透析分类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常规血液透析（HD）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血液滤过（HF）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血液透析滤过（HDF）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连续血液净化（CRRT）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8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8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第一次成功进行动物血液透析实验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20世纪40年代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血液透析技术开始应用于临床</a:t>
                </a:r>
                <a:endParaRPr/>
              </a:p>
              <a:p>
                <a:pPr marL="406400" lvl="1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挽救了急性肾衰竭患者的生命</a:t>
                </a:r>
                <a:endParaRPr/>
              </a:p>
            </p:txBody>
          </p:sp>
          <p:sp>
            <p:nvSpPr>
              <p:cNvPr id="28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20世纪50年代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血液透析机的发明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血液透析技术得到进一步发展</a:t>
                </a:r>
                <a:endParaRPr/>
              </a:p>
            </p:txBody>
          </p:sp>
          <p:sp>
            <p:nvSpPr>
              <p:cNvPr id="28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20世纪80年代至今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血液透析技术不断完善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成为治疗慢性肾功能衰竭的主要方法之一</a:t>
                </a:r>
                <a:endParaRPr/>
              </a:p>
            </p:txBody>
          </p:sp>
          <p:sp>
            <p:nvSpPr>
              <p:cNvPr id="29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血液透析的发展历史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血液透析在医学领域的应用及重要性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肾脏疾病的治疗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慢性肾功能衰竭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急性肾损伤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肾性贫血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肾性骨病等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代谢性疾病治疗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高尿酸血症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代谢性酸中毒等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药物中毒治疗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抗生素中毒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毒药中毒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药物过量等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313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免疫性疾病治疗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系统性红斑狼疮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血管炎等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血液透析设备与耗材</a:t>
            </a:r>
            <a:endParaRPr/>
          </a:p>
        </p:txBody>
      </p:sp>
      <p:sp>
        <p:nvSpPr>
          <p:cNvPr id="3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2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血液透析机种类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单泵血液透析机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双泵血液透析机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便携式血液透析机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血液透析机工作原理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单泵血液透析机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利用一个泵控制血液流量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通过半透膜进行血液净化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双泵血液透析机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利用两个泵分别控制血液和透析液流量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提高血液净化效果和效率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便携式血液透析机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体积小、重量轻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适用于家庭和急救场景</a:t>
            </a:r>
            <a:endParaRPr/>
          </a:p>
        </p:txBody>
      </p: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血液透析机的种类及工作原理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血液透析器结构</a:t>
                </a:r>
                <a:endParaRPr/>
              </a:p>
            </p:txBody>
          </p:sp>
          <p:sp>
            <p:nvSpPr>
              <p:cNvPr id="3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半透膜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透析液室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支撑结构</a:t>
                </a:r>
                <a:endParaRPr/>
              </a:p>
            </p:txBody>
          </p:sp>
          <p:sp>
            <p:nvSpPr>
              <p:cNvPr id="3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血液透析器功能</a:t>
                </a:r>
                <a:endParaRPr/>
              </a:p>
            </p:txBody>
          </p:sp>
          <p:sp>
            <p:nvSpPr>
              <p:cNvPr id="3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清除体内毒素和多余水分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保持电解质和酸碱平衡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调节免疫功能</a:t>
                </a:r>
                <a:endParaRPr/>
              </a:p>
            </p:txBody>
          </p:sp>
          <p:sp>
            <p:nvSpPr>
              <p:cNvPr id="3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血液透析器的结构与功能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34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4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4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动脉管路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静脉管路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透析液管路</a:t>
                </a:r>
                <a:endParaRPr/>
              </a:p>
            </p:txBody>
          </p:sp>
          <p:sp>
            <p:nvSpPr>
              <p:cNvPr id="3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血液透析管路</a:t>
                </a:r>
                <a:endParaRPr/>
              </a:p>
            </p:txBody>
          </p:sp>
        </p:grpSp>
        <p:grpSp>
          <p:nvGrpSpPr>
            <p:cNvPr id="34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5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动脉针头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静脉针头</a:t>
                </a:r>
                <a:endParaRPr/>
              </a:p>
            </p:txBody>
          </p:sp>
          <p:sp>
            <p:nvSpPr>
              <p:cNvPr id="35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血液透析针头</a:t>
                </a:r>
                <a:endParaRPr/>
              </a:p>
            </p:txBody>
          </p:sp>
          <p:sp>
            <p:nvSpPr>
              <p:cNvPr id="35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5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5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活性炭过滤器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中空纤维过滤器</a:t>
                </a:r>
                <a:endParaRPr/>
              </a:p>
            </p:txBody>
          </p:sp>
          <p:sp>
            <p:nvSpPr>
              <p:cNvPr id="35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血液透析过滤器</a:t>
                </a:r>
                <a:endParaRPr/>
              </a:p>
            </p:txBody>
          </p:sp>
          <p:sp>
            <p:nvSpPr>
              <p:cNvPr id="35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血液透析相关耗材的选择与使用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血液透析护理操作技术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生活方式评估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血管通路评估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动静脉内瘘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静脉导管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透析设备检查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血液透析管路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血液透析前护理准备及评估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血液透析过程中的护理观察与干预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病情观察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血液流量和压力监测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电解质和酸碱平衡监测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调节透析参数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提供心理支持和安慰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检查血管通路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压迫止血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观察穿刺部位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患者指导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生活方式指导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血液透析后的护理措施与患者指导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血液透析患者的心理护理与关怀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心理特点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焦虑和抑郁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自卑和依赖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适应障碍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归属需求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自尊需求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血液透析患者的心理特点与需求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https://d.book118.com/328123043015006037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血透析护理技术与管理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2024-09-16T19:06:46.368</cp:lastPrinted>
  <dcterms:created xsi:type="dcterms:W3CDTF">2024-09-16T11:06:46Z</dcterms:created>
  <dcterms:modified xsi:type="dcterms:W3CDTF">2024-09-16T11:06:48Z</dcterms:modified>
</cp:coreProperties>
</file>