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AE363-3722-4121-A36B-54BB1F672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0C5B1-29E2-4FDA-A854-6C03BFFF5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0A599-BBD2-4B8A-B3C4-2F8601B2F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069A8-D8A5-4A19-95DD-EB233C06B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8528AC-536C-46DA-BB56-65BEB34A7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BD3CBA-BD89-43EC-88E3-7AADE96BA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8186E9-5754-414D-AB63-986E34614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F4BD2-C8D5-4BB5-B291-15ED99EF4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B519E-7711-4CD6-8F6C-99565F7AA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75AE3-2DE6-419C-8693-99006BB7A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480F1-0F89-4E08-A786-5D4231477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2400506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隔离患者断绝传染病的传播链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隔离患者原则与方法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断绝传播链策略与措施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医疗机构在防控中作用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社区防控策略与实践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传染病是由各种病原体引起的能在人与人、动物与动物或人与动物之间相互传播的一类疾病。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根据病原体不同，传染病可分为病毒性传染病、细菌性传染病、真菌性传染病等。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44" r="311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传染病的传播途径主要有空气传播、水传播、食物传播、接触传播和虫媒传播等。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传染病对人类健康和社会稳定造成巨大威胁，如导致患者死亡、残疾，引发社会恐慌，影响经济发展等。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预防传染病的主要措施包括控制传染源、切断传播途径和保护易感人群。其中，隔离患者是切断传播途径的有效手段之一。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对于保护人类健康、维护社会稳定和促进经济发展具有重要意义。通过采取预防措施，可以降低传染病的发病率和死亡率，减轻社会和个人的负担。同时，随着全球化进程的加速和人口流动的增加，传染病的防控工作也面临着更加严峻的挑战。因此，加强传染病的预防和控制工作显得尤为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隔离患者原则与方法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" r="264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早期隔离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严格隔离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人性化关怀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一旦确诊或疑似传染病患者，应立即采取隔离措施，以防止病毒传播。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针对不同传染病的特点，采取相应的严格隔离措施，如呼吸道隔离、消化道隔离等。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在隔离期间，应关注患者的心理需求，提供必要的心理支持和人文关怀。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隔离原则及适用范围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50" b="166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针对呼吸道传播、消化道传播、接触传播等不同途径的传染病，应选择相应的隔离方法，如戴口罩、分餐制、避免接触等。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根据疾病传播途径选择隔离方法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对患者进行单间隔离，限制患者活动范围，减少与其他人员的接触。同时，对接触过患者的物品和环境进行彻底消毒。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实施隔离措施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医护人员和接触者应采取必要的防护措施，如穿戴防护服、戴口罩和手套等，以降低感染风险。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加强个人防护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隔离方法选择与实施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解除隔离标准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患者经过治疗，症状消失且病原学检测阴性后，可解除隔离。对于不同传染病，解除隔离的标准可能有所不同。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解除隔离程序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医生对患者进行评估，确认符合解除隔离标准后，向相关部门报告并申请解除隔离。相关部门审核通过后，通知患者和接触者解除隔离措施，并对相关场所进行终末消毒。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解除隔离后的注意事项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患者在解除隔离后，仍需注意个人卫生和防护措施，避免再次感染或传播病毒。同时，医护人员和接触者也应继续关注自身健康状况，如有异常及时就医。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解除隔离标准与程序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断绝传播链策略与措施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切断传播途径策略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将患者及时隔离在指定医疗机构，避免与易感人群接触，减少病毒传播。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对患者发病前后的密切接触者进行追踪和医学观察，及时发现并隔离潜在感染者。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加强社区防控措施，如定期消毒、通风换气、减少人员聚集等，以降低病毒在社区的传播风险。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隔离治疗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追踪密切接触者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社区防控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空气消毒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物体表面消毒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医疗器械灭菌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消毒、灭菌技术应用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使用含氯消毒剂、酒精等擦拭物体表面，消灭附着在物体上的病毒。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对医疗器械进行高温高压蒸汽灭菌或使用化学消毒剂浸泡，确保医疗器械无菌。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采用紫外线、臭氧等消毒技术对空气进行消毒，杀灭空气中的病毒和细菌。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https://d.book118.com/328124005064006036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2024-09-15T20:07:05.987</cp:lastPrinted>
  <dcterms:created xsi:type="dcterms:W3CDTF">2024-09-15T12:07:06Z</dcterms:created>
  <dcterms:modified xsi:type="dcterms:W3CDTF">2024-09-15T12:07:08Z</dcterms:modified>
</cp:coreProperties>
</file>