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381C-88F0-4D96-A6EE-5169CEEC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95E97-9AAF-4C44-80F1-06FF38AC5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3C845-DCBF-4DB7-8533-1B428D32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80000-1F56-4B5B-AB73-97F26767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95D0B-45A3-45B2-ACED-8186627D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5C10D-2CA8-44F9-B0F1-C4F0C0920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0EC68-E1C7-4875-814A-6927E6B4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FF157-F8AF-4D2D-99E7-7349F83B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6FA9E-B807-4651-8987-52E71110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38ED-83E2-49EB-9D1F-18A82EB66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2DD2E-B84D-4342-A06C-C1FB227D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4011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治疗室的基本规定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治疗室的人员管理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治疗室的财务管理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治疗室的基本规定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保持治疗室的窗户、门、通风扇等通风设施的清洁，确保空气流通。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定期对治疗室进行全面大扫除，包括清洁空调管道、天花板、灯具等。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102" r="121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30" r="100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每日定时清洁治疗室，包括地面、墙面、治疗台等，确保无灰尘、污渍和杂物。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保持清洁和卫生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对治疗室内所有接触患者皮肤的物品进行严格的消毒和灭菌处理，如治疗床单、枕套、医疗器械等。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定期对治疗室进行空气消毒，可使用紫外线灯或空气净化器等设备。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对治疗室内的表面和物品进行定期的擦拭消毒，特别是高频接触的物体表面。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消毒和灭菌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医疗废物处理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严格按照医疗废物管理规定处理治疗室产生的医疗废物，分类收集、存放和转运。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对医疗废物进行正确的分类，如感染性废物、损伤性废物、病理性废物等。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确保医疗废物的存放和处理符合环保要求，防止对环境和人体造成危害。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确保医生具备相应的专业知识和技能，能够为患者提供高质量的治疗服务。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医生的考核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定期组织医生参加培训和进修，提高医生的专业水平和医疗质量。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建立医生工作考核机制，对医生的工作表现进行评价和激励。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医生的管理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明确护士的职责和工作范围，确保护士能够为患者提供专业、周到的护理服务。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加强护士的专业技能培训，提高护士的护理水平和服务质量。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建立护士工作考核机制，对护士的工作表现进行评价和激励。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明确其他人员的职责和工作范围，确保他们能够为治疗室的工作提供必要的支持和协助。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其他人员的职责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根据需要为其他人员提供相应的培训，提高他们的工作能力和专业水平。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其他人员的培训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建立其他人员工作考核机制，对他们的表现进行评价和激励。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其他人员的考核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其他人员的管理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治疗室的设备管理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https://d.book118.com/328124011143006024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2024-09-01T08:52:48.269</cp:lastPrinted>
  <dcterms:created xsi:type="dcterms:W3CDTF">2024-09-01T00:52:48Z</dcterms:created>
  <dcterms:modified xsi:type="dcterms:W3CDTF">2024-09-01T00:52:50Z</dcterms:modified>
</cp:coreProperties>
</file>