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0D7B9-FFBD-46B0-B5DF-5886BC7B5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CADCB-EE14-426D-9932-05A1E22E0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D7539-7725-4F77-A70A-07F315E2A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61009-0BB2-45A6-B42A-27427E2EB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66C832-B599-4CB4-80F5-26BEECD83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B2E30-2CB8-4FFB-84D4-F6FF0E353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BB259-B729-4395-A192-3D50B859B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5B973-F224-4567-B873-216B6C2C7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31726-4CCB-4005-9645-7C4E9CB33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6EE9A-16BF-44AC-8658-F68C76F48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AE09B-BFDF-4473-B7FC-D11A0FBCE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4051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含有字母的式子带入求值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引入概念与背景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代数式求值方法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注意事项与易错点分析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练习题与答案解析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引入概念与背景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32" r="10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在数学中，我们常常遇到含有字母的式子，这些字母代表未知数或变量。含有字母的式子可以是代数式、方程、不等式等。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由数、字母和运算符号（加、减、乘、除、乘方）组成的数学表达式。例如，$2x + 3$，$a^2 - b^2$等。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含有字母的式子定义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含有字母的式子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代数运算基础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代数运算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在含有字母的式子中，我们需要进行代数运算，如加法、减法、乘法、除法和乘方等。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运算规则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在进行代数运算时，需要遵循一定的运算规则，如先乘除后加减、括号优先等。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在物理学中，经常需要用到含有字母的式子来表示物理量之间的关系，如速度、加速度、力等。通过求解这些式子，可以得到物理量的具体数值。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在经济学中，含有字母的式子可以用来表示价格、成本、收益等经济变量之间的关系。通过求解这些式子，可以帮助企业和个人做出经济决策。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工程问题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在工程学中，含有字母的式子可以用来表示各种工程参数之间的关系，如长度、宽度、高度、角度等。通过求解这些式子，可以帮助工程师进行工程设计和施工。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实际应用场景举例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代数式求值方法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先写出代数式，然后将字母的数值代入，按照运算顺序进行计算。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代入数值时要保证单位一致，遵循运算顺序。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直接代入法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先观察代数式，找出可以看作整体的部分，将其看作一个字母进行代入计算。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整体代入时要注意整体的取值范围，确保代入后的式子有意义。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整体代入法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变换代入法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先对代数式进行变形或化简，使式子形式更简单，然后再进行代入计算。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变换形式时要遵循等价原则，确保变换前后的式子等价。同时，要注意变换后的式子是否更容易进行计算。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典型例题解析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解方程 $2x + 1 = 5$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首先移项，得到 $2x = 5 - 1$，然后除以系数，得到 $x = frac{5-1}{2}$，解得 $x = 2$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一元一次方程的求解步骤包括移项、合并同类项、除以系数等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一元一次方程求解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首先使用加减消元法，将两个方程相加，得到 $3x = 6$，解得 $x = 2$，然后将 $x = 2$ 带入任意一个方程，例如 $x + y = 5$，解得 $y = 3$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二元一次方程组的求解方法包括加减消元法、代入消元法等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解方程组 $left{ begin{array}{l} x + y = 5  2x - y = 1 end{array} right.$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二元一次方程组求解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多元高次方程组求解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首先观察方程组的特点，发现可以通过因式分解将第一个方程转化为 $(x+y)^2 - 2xy = 10$，然后将第二个方程代入，得到 $(x+y)^2 = 16$，解得 $x+y = pm 4$。接着分别讨论 $x+y=4$ 和 $x+y=-4$ 的情况，结合第二个方程求解得到两组解 $(x=1, y=3)$ 和 $(x=3, y=1)$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解方程组 $left{ begin{array}{l} x^2 + y^2 = 10  xy = 3 end{array} right.$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多元高次方程组的求解方法包括因式分解、代入法、配方法等，需要根据具体问题的特点选择合适的方法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https://d.book118.com/328124051012006033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2024-09-10T20:35:13.284</cp:lastPrinted>
  <dcterms:created xsi:type="dcterms:W3CDTF">2024-09-10T12:35:13Z</dcterms:created>
  <dcterms:modified xsi:type="dcterms:W3CDTF">2024-09-10T12:35:15Z</dcterms:modified>
</cp:coreProperties>
</file>