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2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78AA8-6267-4728-927A-BEBCA9F29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231F1-AC3B-4908-9637-718873560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4B614-8E9D-4FDA-8DE1-6E55F786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6F8B7-6EFB-48B9-AD4B-A00BCBAA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A7AED-7361-484C-8C77-3C763B1E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103009-2E5E-4C21-9BF6-F12D086A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EC124-E681-4638-A6E2-806391C6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E2565-0ECC-4FAA-9BB9-92CD746D0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4843C-7965-42D5-96ED-EA72249F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7A07D-344D-43BF-9D4B-1EE27B34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18DCA-F6A6-485B-961D-263BCEBF0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10" r:id="rId2"/>
    <p:sldLayoutId id="2147489011" r:id="rId3"/>
    <p:sldLayoutId id="2147489012" r:id="rId4"/>
    <p:sldLayoutId id="2147489013" r:id="rId5"/>
    <p:sldLayoutId id="2147489014" r:id="rId6"/>
    <p:sldLayoutId id="2147489015" r:id="rId7"/>
    <p:sldLayoutId id="2147489016" r:id="rId8"/>
    <p:sldLayoutId id="2147489017" r:id="rId9"/>
    <p:sldLayoutId id="2147489018" r:id="rId10"/>
    <p:sldLayoutId id="21474890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6005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2023市场营销与业绩提升实录PPT模板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促销策略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品牌管理和客户关系管理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https://d.book118.com/328126005131006033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2023市场营销与业绩提升实录PPT模板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2024-09-11T23:26:17.864</cp:lastPrinted>
  <dcterms:created xsi:type="dcterms:W3CDTF">2024-09-11T15:26:17Z</dcterms:created>
  <dcterms:modified xsi:type="dcterms:W3CDTF">2024-09-11T15:26:20Z</dcterms:modified>
</cp:coreProperties>
</file>