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E873C-A980-496A-8CC0-1EEAA125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E098C-14DA-42BC-8BE8-5C415C93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39811-CD16-4733-87D4-1A5D9AAE1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5248B-8312-4006-8D06-C21FF1BA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1A2AD-CB5F-4833-909B-AB764E64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40AD0-1409-46C2-B1C8-334C268C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87EC5-A795-4F65-A1BB-431DAFFE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93293-860C-479B-BFCD-AC4F359C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5CCF3-B7FC-4F2C-87A8-D6EC690F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99C2E-3578-4176-AD0A-3070E4E50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9A8F1-FB28-4C94-B8E8-F820F59A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6137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《合作伙伴管理》ppt课件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合作伙伴利益分配与风险管理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合作伙伴绩效评价与改进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合作伙伴管理是指企业与合作伙伴之间建立、维护和改善关系的过程，旨在实现共同的目标和利益。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合作伙伴关系的建立是基于双方利益的共同点和互补性，通过合作实现共赢。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合作伙伴关系通常是长期、稳定的合作关系，需要经过一段时间的磨合和调整。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合作伙伴之间需要建立有效的信息共享机制，以确保合作的顺畅和效率。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合作伙伴管理的重要性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83" r="149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合作伙伴可以提供各自独特的资源，通过共享实现资源的优化配置，降低成本。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合作伙伴可以帮助企业拓展市场，扩大销售渠道，提高市场占有率和竞争力。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合作伙伴可以共同进行技术创新和研发，提高产品和技术水平，增强企业核心竞争力。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合作伙伴可以帮助企业分散风险，降低经营风险，提高企业的稳定性和可持续性。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从早期的交易关系管理到现代的战略合作伙伴关系管理，合作伙伴管理理念和实践不断发展和完善。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随着全球化、网络化的发展，合作伙伴管理正朝着更加多元化、灵活化和协同化的方向发展。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信息技术的发展为合作伙伴管理提供了更多的手段和工具，提高了管理的效率和精准度。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20" r="14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合作伙伴应具备较高的行业地位和良好声誉，能够提供优质的产品或服务。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合作伙伴应具备与自身业务相匹配的能力和资源，能够共同实现业务目标。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合作伙伴应具备先进的技术和创新能力，能够提供技术支持和解决方案。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合作伙伴应具备稳健的财务状况和良好的偿债能力，能够保证合作的稳定性。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行业地位与声誉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业务匹配度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财务稳定性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通过市场调研了解潜在合作伙伴的实力、声誉、业务范围等信息。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与潜在合作伙伴进行深入的业务洽谈，了解其合作意向、条件和期望。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业务洽谈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与潜在合作伙伴进行技术交流，了解其技术实力、创新能力、解决方案等。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对潜在合作伙伴进行财务评估，了解其财务状况、偿债能力等信息。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与自身业务高度匹配，具备强大的实力和资源，能够共同实现长期战略目标。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战略合作伙伴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重要合作伙伴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一般合作伙伴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潜在合作伙伴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在某些业务领域具备优势，能够提供优质的产品或服务，对实现业务目标有较大贡献。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与自身业务有一定关联，具备一定的实力和资源，能够提供一定的支持。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具备一定的发展潜力和合作意向，有待进一步评估和开发。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合作伙伴关系等级划分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合作实施与跟进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按照合作协议的约定，开展具体合作项目，并定期跟进合作进展。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签署合作协议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在双方达成共识的基础上，签署合作协议，明确双方的权利和义务。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初步接触与沟通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通过电话、邮件等方式与潜在合作伙伴建立联系，了解对方需求和合作意向。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明确合作的目的和期望，为合作关系的发展指明方向。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筛选合作伙伴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根据业务需求、资源互补、市场地位等指标评估潜在合作伙伴。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35" r="190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通过诚实、透明的沟通，以及在合作中展现专业和可靠，建立起互信关系。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明确合作中的沟通方式、决策机制、利益分配等，减少合作中的摩擦。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制定合作规范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在合作过程中遇到问题时，应积极沟通，共同寻找解决方案，避免问题扩大化。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通过给予合作伙伴适当的激励和认可，增强对方的合作意愿和满意度。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合作伙伴关系维护策略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https://d.book118.com/328126137137006034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2024-09-13T13:15:30.571</cp:lastPrinted>
  <dcterms:created xsi:type="dcterms:W3CDTF">2024-09-13T05:15:30Z</dcterms:created>
  <dcterms:modified xsi:type="dcterms:W3CDTF">2024-09-13T05:15:32Z</dcterms:modified>
</cp:coreProperties>
</file>