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9048C-C030-48D9-BF05-599A74CFC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0012E-DBDB-4C40-B16B-070A0D235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DB43A-7CED-4BEF-818C-F53F61F1E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6761D-20CC-41C4-8BA7-C2A6A2468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1850D7-ABA3-4D61-8386-6DCC24B7F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71B5B4-8E11-4B75-B656-F54982520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1965F8-0030-4DBD-9EE8-9AD9020C4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8B2947-4A44-4277-AF3C-F0A74C909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6C054-405B-4A47-B1BC-CD924EDE9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EFA36-BAC1-461F-B634-6ADA4414C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BDEC5-D5D2-4067-9C1D-2356ED988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30061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妇科炎症基础知识讲座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妇科炎症概述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常见妇科炎症类型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妇科炎症的诊断与治疗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妇科炎症的预防与保健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妇科炎症的误区与澄清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妇科炎症概述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妇科炎症是指女性生殖系统发生的炎症性疾病，包括外阴炎、阴道炎、宫颈炎、子宫内膜炎等。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根据炎症发生的部位和性质，妇科炎症可分为非特异性炎症和特异性炎症，如滴虫性阴道炎、霉菌性阴道炎、淋病性阴道炎等。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325" r="333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外阴炎的主要症状，可能伴随阴道分泌物增多、异味等。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外阴瘙痒、红肿、疼痛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阴道炎的主要症状，包括白带增多、颜色改变、质地异常等。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阴道分泌物异常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宫颈炎的主要症状，可能伴随阴道出血、腰骶部疼痛等。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性交痛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子宫内膜炎的主要症状，可能伴随月经不规律、发热等。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下腹痛、痛经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7839" r="37839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多由细菌感染引起，如大肠杆菌、葡萄球菌等，也可能与物理刺激、化学刺激等因素有关。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外阴炎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多由阴道菌群失调引起，如霉菌性阴道炎由念珠菌感染引起，滴虫性阴道炎由阴道毛滴虫感染引起。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阴道炎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多由性传播疾病引起，如淋病奈瑟菌、沙眼衣原体等感染，也可能与机械性刺激、化学物质刺激等因素有关。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宫颈炎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多由宫腔手术操作后感染引起，也可能与性传播疾病、内分泌失调等因素有关。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子宫内膜炎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发病原因与机制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常见妇科炎症类型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阴道黏膜的炎症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阴道炎是常见的妇科炎症，主要由细菌、病毒、真菌等感染引起，表现为阴道分泌物增多、瘙痒、异味等症状。常见的阴道炎有滴虫性阴道炎、外阴阴道念珠菌病等。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阴道炎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188" r="15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宫颈组织的炎症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宫颈炎是指宫颈部位的炎症，主要由性传播疾病、内源性病原体感染等引起。宫颈炎的症状包括宫颈红肿、触痛、宫颈黏液脓性分泌物等。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盆腔内器官的炎症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盆腔炎是指盆腔内器官（如输卵管、卵巢、子宫等）的炎症，主要由性传播疾病、内源性病原体感染等引起。盆腔炎的症状包括下腹痛、阴道分泌物增多、发热等。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盆腔炎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输卵管和卵巢的炎症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附件炎是指输卵管和卵巢的炎症，主要由性传播疾病、内源性病原体感染等引起。附件炎的症状包括下腹痛、阴道分泌物增多、发热等。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附件炎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542" r="9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子宫内膜的炎症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子宫内膜炎是指子宫内膜的炎症，主要由性传播疾病、内源性病原体感染等引起。子宫内膜炎的症状包括下腹痛、阴道分泌物增多、发热等。子宫内膜炎还可能导致不孕和流产等问题。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子宫内膜炎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https://d.book118.com/328130061114006032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2024-09-10T09:25:06.461</cp:lastPrinted>
  <dcterms:created xsi:type="dcterms:W3CDTF">2024-09-10T01:25:06Z</dcterms:created>
  <dcterms:modified xsi:type="dcterms:W3CDTF">2024-09-10T01:25:08Z</dcterms:modified>
</cp:coreProperties>
</file>