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4F597-D7EE-4FE5-B801-04FFEAC7F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4ED3A-6A40-4D0C-B77E-AEBE3B75B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31007-A66F-4E9B-9428-042C65841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F3A69-E20F-41ED-BF31-9494C2318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FA6B13-EE6C-429C-B335-ECE605973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068E2D-DA37-4151-B4A9-E06EAB696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D80172-5CD1-40B2-B6FD-96EA29E91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24E4D-18B7-4578-925C-EA5A07A98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E6143-D6EE-489A-95D8-DF434FD16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8B0D8-512F-4CF5-AFF6-1C8F1180D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357AC-5D3B-4814-BF02-526BC7C24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301261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铁路数字化转型与智能化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铁路数字化转型的背景与意义
 智能化技术在铁路中的应用现状
 铁路智能化系统的关键组成部分
 智能化对铁路运营效率的提升
 铁路智能化发展中的挑战与问题
 国内外铁路智能化的案例分析
 铁路智能化未来的发展趋势
 结论：铁路智能化的前景与展望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铁路数字化转型的背景与意义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铁路数字化转型与智能化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铁路数字化转型的背景与意义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铁路数字化转型的背景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1.技术发展趋势：随着信息技术的飞速发展，数字化转型已经成为各行各业不可避免的趋势，铁路行业也不例外。</a:t>
            </a:r>
          </a:p>
          <a:p>
            <a:r>
              <a:t>2.行业竞争压力：铁路行业面临着来自其他交通方式的竞争压力，数字化转型有助于提高运营效率和服务质量，提升行业竞争力。</a:t>
            </a:r>
          </a:p>
          <a:p>
            <a:r>
              <a:t>3.客户需求变化：随着消费者对出行体验要求的提高，铁路行业需要借助数字化手段提供更加便捷、舒适的服务。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铁路数字化转型的意义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1.提高运营效率：数字化转型可以帮助铁路行业实现智能化运营，提高运营效率。</a:t>
            </a:r>
          </a:p>
          <a:p>
            <a:r>
              <a:t>2.提升服务质量：数字化转型可以提供更加精准、个性化的服务，提高乘客满意度。</a:t>
            </a:r>
          </a:p>
          <a:p>
            <a:r>
              <a:t>3.促进绿色发展：数字化转型有助于减少能源消耗和环境污染，推动铁路行业绿色发展。</a:t>
            </a:r>
          </a:p>
          <a:p>
            <a:r>
              <a:t>以上内容仅供参考，具体内容可以根据实际情况进行调整和补充。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智能化技术在铁路中的应用现状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铁路数字化转型与智能化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智能化技术在铁路中的应用现状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智能化技术在铁路信号控制中的应用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1.智能化信号控制系统可以实时监测列车的位置和速度，优化信号时序，提高铁路线路的运输效率。</a:t>
            </a:r>
          </a:p>
          <a:p>
            <a:r>
              <a:t>2.通过数据分析，智能化信号控制系统可以预测列车的运行轨迹，提前调整信号灯光，保证行车安全。</a:t>
            </a:r>
          </a:p>
          <a:p>
            <a:r>
              <a:t>3.智能化信号控制系统可以减少人工干预，降低运营成本，提高铁路运营的自动化水平。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智能化技术在铁路车辆维护中的应用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1.通过智能化技术，可以实时监测车辆的状态，预测故障发生的可能性，提前进行维修，提高车辆的可靠性和可用性。</a:t>
            </a:r>
          </a:p>
          <a:p>
            <a:r>
              <a:t>2.智能化技术可以帮助铁路公司优化备品备件的库存管理，减少库存成本，提高库存周转率。</a:t>
            </a:r>
          </a:p>
          <a:p>
            <a:r>
              <a:t>3.通过数据分析，智能化技术可以帮助铁路公司优化车辆维护计划，提高维护效率，降低维护成本。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智能化技术在铁路中的应用现状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智能化技术在铁路客运服务中的应用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1.智能化技术可以提供个性化的购票、退票、改签等客运服务，提高旅客的满意度。</a:t>
            </a:r>
          </a:p>
          <a:p>
            <a:r>
              <a:t>2.通过智能化技术，可以实时监测客流情况，优化列车调度，提高运输效率。</a:t>
            </a:r>
          </a:p>
          <a:p>
            <a:r>
              <a:t>3.智能化技术可以提供智能化的站内导航、候车提醒等服务，提高旅客的出行体验。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智能化技术在铁路货运服务中的应用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1.智能化技术可以提供货物追踪、货物状态查询等货运服务，提高货物的透明度和可追溯性。</a:t>
            </a:r>
          </a:p>
          <a:p>
            <a:r>
              <a:t>2.通过数据分析，智能化技术可以预测货物的运输需求和运输路径，优化货物运输计划。</a:t>
            </a:r>
          </a:p>
          <a:p>
            <a:r>
              <a:t>3.智能化技术可以帮助铁路公司优化货物的装载和卸载过程，提高装卸效率，降低装卸成本。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智能化技术在铁路中的应用现状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智能化技术在铁路安全管理中的应用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1.智能化技术可以实时监测铁路线路的状态，预测安全事故的风险，提前采取措施进行防范。</a:t>
            </a:r>
          </a:p>
          <a:p>
            <a:r>
              <a:t>2.通过智能化技术，可以实时监测列车的运行状态，提前预警潜在的安全风险，保障行车安全。</a:t>
            </a:r>
          </a:p>
          <a:p>
            <a:r>
              <a:t>3.智能化技术可以提供智能化的安全培训和教育，提高员工的安全意识和操作技能。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智能化技术在铁路运营管理中的应用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1.智能化技术可以实时监测铁路的运营状态，预测未来的运营趋势，为决策提供支持。</a:t>
            </a:r>
          </a:p>
          <a:p>
            <a:r>
              <a:t>2.通过数据分析，智能化技术可以帮助铁路公司优化运营计划，提高运营效率和服务水平。</a:t>
            </a:r>
          </a:p>
          <a:p>
            <a:r>
              <a:t>3.智能化技术可以提供智能化的运营调度和指挥，提高运营的协调性和响应速度。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铁路智能化系统的关键组成部分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铁路数字化转型与智能化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铁路智能化系统的关键组成部分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铁路智能化系统的关键组成部分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1.智能化调度系统：实现高效、精确的列车调度，提高整体运营效率。</a:t>
            </a:r>
          </a:p>
          <a:p>
            <a:r>
              <a:t>2.智能信号控制系统：确保列车安全、准确地按照预定计划行驶。</a:t>
            </a:r>
          </a:p>
          <a:p>
            <a:r>
              <a:t>3.智能运维系统：通过数据分析和预测，实现设备的预防性维护和故障及时处理。</a:t>
            </a:r>
          </a:p>
          <a:p>
            <a:r>
              <a:t>4.旅客服务智能化：提升旅客出行体验，提供个性化、便捷的服务。</a:t>
            </a:r>
          </a:p>
          <a:p>
            <a:r>
              <a:t>5.智能化货运管理：优化货运流程，提高货物运输效率和安全性。</a:t>
            </a:r>
          </a:p>
          <a:p>
            <a:r>
              <a:t>6.智能化能耗管理：通过实时监测和数据分析，降低能耗，提高能源利用效率。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智能化调度系统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1.基于大数据和人工智能的调度算法，实现列车运行的实时优化。</a:t>
            </a:r>
          </a:p>
          <a:p>
            <a:r>
              <a:t>2.智能化预测客流需求，动态调整列车运行计划，以满足旅客出行需求。</a:t>
            </a:r>
          </a:p>
          <a:p>
            <a:r>
              <a:t>3.通过与其他交通方式的协同调度，提高综合交通体系的运营效率。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铁路智能化系统的关键组成部分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1.采用先进的通信和控制技术，确保列车安全、准确地按照预定计划行驶。</a:t>
            </a:r>
          </a:p>
          <a:p>
            <a:r>
              <a:t>2.实时监测列车位置和速度，动态调整信号灯光和道路权限。</a:t>
            </a:r>
          </a:p>
          <a:p>
            <a:r>
              <a:t>3.通过数据分析，预测列车运行趋势，提前调整信号控制策略。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智能运维系统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1.利用物联网技术，实时监测设备状态，预测设备故障。</a:t>
            </a:r>
          </a:p>
          <a:p>
            <a:r>
              <a:t>2.通过数据分析，实现设备的预防性维护和故障及时处理，提高设备可靠性。</a:t>
            </a:r>
          </a:p>
          <a:p>
            <a:r>
              <a:t>3.智能运维系统可以降低维修成本，提高设备使用寿命。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智能信号控制系统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铁路智能化系统的关键组成部分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旅客服务智能化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1.提供便捷的购票、退票和改签服务，方便旅客出行。</a:t>
            </a:r>
          </a:p>
          <a:p>
            <a:r>
              <a:t>2.通过智能化信息推送，为旅客提供个性化的出行建议和提醒。</a:t>
            </a:r>
          </a:p>
          <a:p>
            <a:r>
              <a:t>3.智能客服系统可以提供24小时在线咨询和帮助，提高旅客满意度。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智能化货运管理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1.优化货运流程，提高货物运输效率和安全性。</a:t>
            </a:r>
          </a:p>
          <a:p>
            <a:r>
              <a:t>2.通过实时监测和数据分析，实现货物的精准匹配和快速转运。</a:t>
            </a:r>
          </a:p>
          <a:p>
            <a:r>
              <a:t>3.智能化货运管理可以降低物流成本，提高企业竞争力。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铁路智能化系统的关键组成部分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智能化能耗管理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1.通过实时监测和数据分析，了解能耗情况，及时发现能耗异常。</a:t>
            </a:r>
          </a:p>
          <a:p>
            <a:r>
              <a:t>2.采用节能技术和设备，降低能耗，提高能源利用效率。</a:t>
            </a:r>
          </a:p>
          <a:p>
            <a:r>
              <a:t>3.智能化能耗管理可以促进企业可持续发展，保护环境。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智能化对铁路运营效率的提升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铁路数字化转型与智能化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智能化对铁路运营效率的提升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智能化信号控制系统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1.提高行车安全性：通过智能化的信号控制系统，可以实时监测列车的运行状态，提前预警潜在的安全风险，从而有效提高行车安全性。</a:t>
            </a:r>
          </a:p>
          <a:p>
            <a:r>
              <a:t>2.提升运营效率：智能化的信号控制系统可以根据列车的实时运行状态，自动调整信号灯的状态，减少列车等待时间，提高运营效率。</a:t>
            </a:r>
          </a:p>
          <a:p>
            <a:r>
              <a:t>3.增强调度灵活性：系统可以根据实际情况，自动调整列车调度计划，更好地应对突发状况，增强调度灵活性。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智能化维护管理系统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1.提高维护效率：通过智能化的维护管理系统，可以实时监测设备的运行状态，提前预警设备故障，从而有计划地进行设备维护，提高维护效率。</a:t>
            </a:r>
          </a:p>
          <a:p>
            <a:r>
              <a:t>2.降低维护成本：通过系统的智能化分析，可以精确预测设备的使用寿命，避免不必要的更换，降低维护成本。</a:t>
            </a:r>
          </a:p>
          <a:p>
            <a:r>
              <a:t>3.提高设备可靠性：智能化的维护管理系统可以通过数据分析，发现设备运行中的异常情况，提前进行干预，提高设备的可靠性。</a:t>
            </a:r>
          </a:p>
          <a:p>
            <a:r>
              <a:t>以上内容仅供参考，具体内容可以根据实际情况进行调整和补充。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铁路智能化发展中的挑战与问题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铁路数字化转型与智能化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https://d.book118.com/328130126106006032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铁路数字化转型的背景与意义</vt:lpstr>
      <vt:lpstr> 铁路数字化转型的背景与意义</vt:lpstr>
      <vt:lpstr> 智能化技术在铁路中的应用现状</vt:lpstr>
      <vt:lpstr> 智能化技术在铁路中的应用现状</vt:lpstr>
      <vt:lpstr> 智能化技术在铁路中的应用现状</vt:lpstr>
      <vt:lpstr> 智能化技术在铁路中的应用现状</vt:lpstr>
      <vt:lpstr> 铁路智能化系统的关键组成部分</vt:lpstr>
      <vt:lpstr> 铁路智能化系统的关键组成部分</vt:lpstr>
      <vt:lpstr> 铁路智能化系统的关键组成部分</vt:lpstr>
      <vt:lpstr> 铁路智能化系统的关键组成部分</vt:lpstr>
      <vt:lpstr> 铁路智能化系统的关键组成部分</vt:lpstr>
      <vt:lpstr> 智能化对铁路运营效率的提升</vt:lpstr>
      <vt:lpstr> 智能化对铁路运营效率的提升</vt:lpstr>
      <vt:lpstr> 铁路智能化发展中的挑战与问题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2024-09-10T06:44:45.046</cp:lastPrinted>
  <dcterms:created xsi:type="dcterms:W3CDTF">2024-09-09T22:44:45Z</dcterms:created>
  <dcterms:modified xsi:type="dcterms:W3CDTF">2024-09-09T22:44:47Z</dcterms:modified>
</cp:coreProperties>
</file>