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92B75D-171D-4942-B8EC-40C3091208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FE7ABC-A798-4029-AD13-92BEDED4B4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AEF14A-C151-46DE-9563-E98E1A5A4D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30289E8-37A0-4688-9F80-E27F647E38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DA8066-0830-432E-898A-2966CB520DF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14ED4E5-5262-4D3C-B14D-77C170425F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EFB57D-45A7-42DD-801F-9B2DB5859EF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792544-C348-4471-AE88-5EA2676D4D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E5634DB-170B-4871-831F-3D621301A0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61741C-5E52-41EC-BE44-97C75983E0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445898-6128-4C1E-B852-1C1CCA114D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8130133025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975" b="1">
                <a:solidFill>
                  <a:srgbClr val="FFFDFD">
                    <a:alpha val="100000"/>
                  </a:srgbClr>
                </a:solidFill>
                <a:latin typeface="Microsoft Yahei"/>
                <a:ea typeface="Microsoft Yahei"/>
                <a:cs typeface="Microsoft Yahei"/>
              </a:rPr>
              <a:t>企业创新与人力资源管理创新的互动机制</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企业创新概述</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人力资源管理创新</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企业创新与人力资源管理创新的互动关系</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企业创新与人力资源管理创新的实践案例</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企业创新与人力资源管理创新的未来展望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企业创新概述</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351" b="43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企业创新是指企业为了适应外部环境变化和市场需求，通过引入新的产品、技术、组织结构和管理方法，实现企业持续发展的过程。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企业创新具有系统性、风险性、持续性和收益不确定性等特点，需要企业具备强大的创新能力和资源整合能力。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企业创新的定义与特点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800" b="580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3612" b="361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企业创新的重要性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提升企业核心竞争力</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通过创新，企业可以获得竞争优势，提高产品和服务的质量和附加值，从而在激烈的市场竞争中脱颖而出。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推动企业可持续发展</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创新是企业持续发展的动力源泉，通过不断创新，企业可以不断适应外部环境变化，实现可持续发展。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创造新的市场机会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创新可以为企业创造新的市场机会，通过开发新产品、新技术和新服务，满足客户需求，开拓新的市场领域。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5000" r="25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企业创新经历了从技术驱动型创新到市场驱动型创新，再到现在的用户驱动型创新的转变。在这个过程中，企业越来越注重客户需求和市场变化，不断调整和创新自身的产品和服务。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历史回顾</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随着科技的不断进步和市场竞争的加剧，企业创新正朝着更加多元化、开放化和协同化的方向发展。企业需要不断拓展创新的领域和方式，加强与外部资源的合作与交流，以实现更高效、更快速的创新发展。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发展趋势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企业创新的历史与发展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人力资源管理创新</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人力资源管理创新是指企业在人力资源管理实践中，采用新的管理理念、技术和方法，以提升人力资源的效率和价值，进而推动企业创新和发展的过程。</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人力资源管理创新具有系统性、动态性和持续性的特点。系统性是指人力资源管理创新需要从整体上考虑人力资源管理体系的构建和优化；动态性是指人力资源管理创新要随着企业内外部环境的变化而不断调整和完善；持续性是指人力资源管理创新是一个长期的过程，需要持续投入和努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人力资源管理创新的定义与特点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875" r="21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提高员工满意度和忠诚度</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通过人力资源管理创新，企业可以更好地满足员工的需求，提高员工的满意度和忠诚度，从而增强企业的凝聚力和向心力。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提升企业核心竞争力</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人力资源管理创新有助于提升企业的核心竞争力，特别是在人才竞争激烈的市场环境下，优秀的人力资源管理能够为企业吸引和留住优秀人才，从而提升企业的竞争实力。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推动企业可持续发展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人力资源管理创新能够推动企业的可持续发展，通过优化人力资源配置、提高人力资源效率，增强企业的创新能力、应变能力和发展潜力。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人力资源管理创新的重要性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人力资源管理创新的历史可以追溯到20世纪80年代，当时随着全球化、信息化和知识经济的发展，传统的人力资源管理方式已经无法满足企业的需求，人力资源管理创新开始受到广泛的关注和实践。</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历史回顾</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未来人力资源管理创新将更加注重数字化、智能化和个性化的发展。数字化和智能化技术的应用将为企业提供更高效的人力资源管理工具和方法，而个性化的人力资源管理则更能满足员工的需求，提高员工的积极性和创造力。同时，人力资源管理创新将继续关注员工心理健康、企业文化建设和社会责任等方面的问题，以实现企业与员工的共同发展。</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发展趋势</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人力资源管理创新的历史与发展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企业创新与人力资源管理创新的互动关系</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https://d.book118.com/328130133025006047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2024-09-28T09:06:30.079</cp:lastPrinted>
  <dcterms:created xsi:type="dcterms:W3CDTF">2024-09-28T01:06:30Z</dcterms:created>
  <dcterms:modified xsi:type="dcterms:W3CDTF">2024-09-28T01:06:32Z</dcterms:modified>
</cp:coreProperties>
</file>