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7768E6-5315-4821-B431-1DD2A3854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B40C75-E4DC-4238-B137-8576FE7EF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37CDC4-E713-4EF1-87E7-C73F31716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36724E-E967-4ABC-8479-D85F575C3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D31C4E-9B44-43F9-82D2-E618BF262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4A132F-DBB4-4507-A4C3-FA21B6D26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48CE28-A542-4D84-87DF-1D88F1C39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DB2AF9-26F7-4906-8DCC-0327B1A7F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72F3B8-F252-45BB-950E-43B3E4BE8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937168-2E2F-4B67-8BD9-3E823E63A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F04B4-F3D2-4F65-A426-AD5CBBBC5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31024075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第十周与同学友好相处主题班会课件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主题介绍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同学友好相处的重要性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如何与同学友好相处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友好相处的案例分享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学校是人际关系建立的起点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学校是学生接触和建立人际关系的起点，同学之间的友好相处对于学生的成长和发展至关重要。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第十周班会的意义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第十周班会是学校教育中的一个重要环节，通过主题班会的形式，引导学生关注和重视与同学之间的友好相处。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当前社会人际关系的重要性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随着社会的发展，人际关系在人们的生活和工作中扮演着越来越重要的角色。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98" b="98"/>
          <a:stretch>
            <a:fillRect/>
          </a:stretch>
        </p:blipFill>
        <p:spPr>
          <a:xfrm>
            <a:off x="869006" y="1293635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36" b="123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培养学生的社交能力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通过主题班会，学生可以学习如何与同学建立良好的人际关系，提高自身的社交能力。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增强班级凝聚力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通过共同参与班会活动，学生可以更好地了解彼此，增强班级凝聚力。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为学生未来发展奠定基础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良好的人际关系是学生未来发展中的重要资源，通过主题班会，学生可以为未来的职业生涯和生活奠定基础。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05" r="1690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275" r="1327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0237" r="1023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主题目标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让学生认识到与同学友好相处的重要性。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教会学生如何处理人际关系中的问题。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提高学生的社交技巧和能力。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增进班级内部的团结和友谊。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同学友好相处的重要性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良好的同学关系能营造一个积极向上的学习氛围，激励同学们更加专注于学业。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提高学习效率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知识共享与交流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互相帮助与辅导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792" r="15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在学习过程中，同学间的交流和分享能够拓宽知识面，促进彼此成长。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遇到学习难题时，友好的同学关系能促使同学们相互帮助，共同克服困难。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促进学习进步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在与同学相处过程中，学会尊重差异、包容不同，有助于形成健全的人格。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625" r="10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1083" r="1108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学会尊重与包容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通过与同学的友好交往，能够培养出更强的自信和自尊，更好地应对生活中的挑战。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增强自信心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与同学间的积极互动有助于形成乐观、开朗的性格，对未来的发展有积极影响。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培养积极心态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培养良好性格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在团队项目中，同学间的友好合作能提高解决问题的效率。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合作意识的培养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在友好相处的氛围中，同学们学会了更好地沟通、协调个人与团队之间的利益。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沟通与协调能力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125" r="11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通过共同努力和协作，增强集体荣誉感，提升班级凝聚力。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集体荣誉感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增强团队协作能力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https://d.book118.com/328131024075006045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2024-09-26T03:45:38.618</cp:lastPrinted>
  <dcterms:created xsi:type="dcterms:W3CDTF">2024-09-25T19:45:38Z</dcterms:created>
  <dcterms:modified xsi:type="dcterms:W3CDTF">2024-09-25T19:45:40Z</dcterms:modified>
</cp:coreProperties>
</file>