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B112C-F9E7-4D2E-A3E7-480DB7A84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2A98E-3221-4B1E-B532-B37560F3C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30FBF-458A-423C-8890-5756CA7DE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EB929-D322-4869-8B6C-52811D2F4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2DDCD7-A90E-4210-9DB4-A267876AF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0BAD49-7BA0-4297-BE55-B7004040F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EE263B-E849-49E9-86E9-9A1FC9656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8A3EA-A675-49A5-9C39-10C568FA8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60DDA-AB15-422D-B785-078023BF1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5EB48-89F6-4F55-93A2-A93766C40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2FC50-4AA6-43EE-9770-6FAECEF98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55" r:id="rId2"/>
    <p:sldLayoutId id="2147486556" r:id="rId3"/>
    <p:sldLayoutId id="2147486557" r:id="rId4"/>
    <p:sldLayoutId id="2147486558" r:id="rId5"/>
    <p:sldLayoutId id="2147486559" r:id="rId6"/>
    <p:sldLayoutId id="2147486560" r:id="rId7"/>
    <p:sldLayoutId id="2147486561" r:id="rId8"/>
    <p:sldLayoutId id="2147486562" r:id="rId9"/>
    <p:sldLayoutId id="2147486563" r:id="rId10"/>
    <p:sldLayoutId id="214748656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3104611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教学改革的目标及路径选择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>
                <a:latin typeface="+mn-ea"/>
              </a:rPr>
              <a:t>XX</a:t>
            </a:r>
            <a:endParaRPr lang="zh-CN" altLang="en-US" b="1">
              <a:latin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>
                <a:latin typeface="+mj-ea"/>
                <a:ea typeface="+mj-ea"/>
              </a:rPr>
              <a:t>Contents</a:t>
            </a:r>
            <a:endParaRPr lang="en-US" altLang="zh-CN">
              <a:latin typeface="+mj-ea"/>
              <a:ea typeface="+mj-ea"/>
            </a:endParaRPr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6522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65231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j-ea"/>
                <a:ea typeface="+mj-ea"/>
              </a:rPr>
              <a:t>教学改革的目标</a:t>
            </a:r>
            <a:endParaRPr lang="zh-CN" altLang="en-US" sz="17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38387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38397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j-ea"/>
                <a:ea typeface="+mj-ea"/>
              </a:rPr>
              <a:t>教学改革路径选择</a:t>
            </a:r>
            <a:endParaRPr lang="zh-CN" altLang="en-US" sz="17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411553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411562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j-ea"/>
                <a:ea typeface="+mj-ea"/>
              </a:rPr>
              <a:t>教学改革实施策略</a:t>
            </a:r>
            <a:endParaRPr lang="zh-CN" altLang="en-US" sz="17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578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5789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j-ea"/>
                <a:ea typeface="+mj-ea"/>
              </a:rPr>
              <a:t>结论与展望</a:t>
            </a:r>
            <a:endParaRPr lang="zh-CN" altLang="en-US" sz="17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84718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84728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教学改革面临的挑战与对策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教学改革的目标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提高教育质量</a:t>
            </a:r>
            <a:endParaRPr lang="zh-CN" altLang="en-US"/>
          </a:p>
        </p:txBody>
      </p:sp>
      <p:sp>
        <p:nvSpPr>
          <p:cNvPr id="10489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目标：培养具有创新精神和实践能力的人才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途径：推进课程改革，优化教学内容和方法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效果：提高学生综合素质，增强社会竞争力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措施：加强师资队伍建设，提高教师素质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培养创新人才</a:t>
            </a:r>
            <a:endParaRPr lang="zh-CN" altLang="en-US"/>
          </a:p>
        </p:txBody>
      </p:sp>
      <p:sp>
        <p:nvSpPr>
          <p:cNvPr id="104899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9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目标：培养具有创新精神和实践能力的人才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创新教育的重要性：适应社会发展需要，提高国家竞争力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创新教育的实施：加强课程改革，注重学生自主学习和探究能力的培养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创新教育的评价：建立多元化的评价体系，鼓励学生创新思维和实践能力的发展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促进教育公平</a:t>
            </a:r>
            <a:endParaRPr lang="zh-CN" altLang="en-US"/>
          </a:p>
        </p:txBody>
      </p:sp>
      <p:sp>
        <p:nvSpPr>
          <p:cNvPr id="10490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提高教育质量：确保所有学生都能接受到高质量的教育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关注弱势群体：关注贫困地区、少数民族、残疾学生等弱势群体的教育需求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促进教育机会均等：确保所有学生都有平等的教育机会，不受家庭背景、性别等因素的影响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缩小城乡差距：减少城乡教育差距，实现教育资源的均衡分配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增强国际竞争力</a:t>
            </a:r>
            <a:endParaRPr lang="zh-CN" altLang="en-US"/>
          </a:p>
        </p:txBody>
      </p:sp>
      <p:sp>
        <p:nvSpPr>
          <p:cNvPr id="104913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加强实践教学：通过实践教学，提高学生的实践能力和创新能力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提高教育质量：通过改革提高教育质量，培养具有国际竞争力的人才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国际化课程设置：引入国际先进的课程体系，培养学生的国际视野和跨文化交流能力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国际化师资队伍：引进国际优秀的教师和教育专家，提高教师的国际化水平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教学改革路径选择</a:t>
            </a:r>
            <a:endParaRPr lang="zh-CN" altLang="en-US"/>
          </a:p>
        </p:txBody>
      </p:sp>
      <p:sp>
        <p:nvSpPr>
          <p:cNvPr id="10492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创新教育理念</a:t>
            </a:r>
            <a:endParaRPr lang="zh-CN" altLang="en-US"/>
          </a:p>
        </p:txBody>
      </p:sp>
      <p:sp>
        <p:nvSpPr>
          <p:cNvPr id="104924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强调学生主体地位，关注学生个性发展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倡导探究式学习，培养学生的创新精神和实践能力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加强师生互动，提高教学效果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利用现代教育技术，优化教学过程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优化课程设置</a:t>
            </a:r>
            <a:endParaRPr lang="zh-CN" altLang="en-US"/>
          </a:p>
        </p:txBody>
      </p:sp>
      <p:sp>
        <p:nvSpPr>
          <p:cNvPr id="104930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课程目标：明确课程目标，提高教学质量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课程内容：精选课程内容，注重实用性和时代性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教学方法：采用多样化的教学方法，提高学生的学习兴趣和参与度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课程评价：建立科学的课程评价体系，促进教学质量的提高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改革教学方法</a:t>
            </a:r>
            <a:endParaRPr lang="zh-CN" altLang="en-US"/>
          </a:p>
        </p:txBody>
      </p:sp>
      <p:sp>
        <p:nvSpPr>
          <p:cNvPr id="104935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运用现代教育技术，提高教学效果和效率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采用探究式教学，激发学生兴趣和创造力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注重实践教学，培养学生的实践能力和创新精神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加强师生互动，提高学生的学习积极性和参与度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加强师资队伍建设</a:t>
            </a:r>
            <a:endParaRPr lang="zh-CN" altLang="en-US"/>
          </a:p>
        </p:txBody>
      </p:sp>
      <p:sp>
        <p:nvSpPr>
          <p:cNvPr id="104940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优化教师结构：合理配置教师资源，满足不同学科和年级的教学需求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提高教师素质：加强教师培训，提高教师专业素养和教学能力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创新教师管理：建立激励机制，激发教师工作积极性和创造力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加强师德建设：提高教师职业道德水平，树立良好的教师形象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https://d.book118.com/328131046114006024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8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9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Demibold</vt:lpstr>
      <vt:lpstr>微软雅黑</vt:lpstr>
      <vt:lpstr>宋体</vt:lpstr>
      <vt:lpstr>Wingdings</vt:lpstr>
      <vt:lpstr>Office Theme</vt:lpstr>
      <vt:lpstr>教学改革的目标及路径选择</vt:lpstr>
      <vt:lpstr>目录</vt:lpstr>
      <vt:lpstr>教学改革的目标</vt:lpstr>
      <vt:lpstr>提高教育质量</vt:lpstr>
      <vt:lpstr>培养创新人才</vt:lpstr>
      <vt:lpstr>促进教育公平</vt:lpstr>
      <vt:lpstr>增强国际竞争力</vt:lpstr>
      <vt:lpstr>教学改革路径选择</vt:lpstr>
      <vt:lpstr>创新教育理念</vt:lpstr>
      <vt:lpstr>优化课程设置</vt:lpstr>
      <vt:lpstr>改革教学方法</vt:lpstr>
      <vt:lpstr>加强师资队伍建设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2024-09-01T00:37:27.926</cp:lastPrinted>
  <dcterms:created xsi:type="dcterms:W3CDTF">2024-08-31T16:37:27Z</dcterms:created>
  <dcterms:modified xsi:type="dcterms:W3CDTF">2024-08-31T16:37:30Z</dcterms:modified>
</cp:coreProperties>
</file>