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7F4F2-1897-4398-B885-DDF8F7D9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DFBAD-4D95-4609-A1FE-3C4F6873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AFAE1-573B-45F7-AF6C-18BF61C0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ADD8B-481E-497F-8BDC-9C1DD1D7D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7F953-D92B-4D77-B2E5-2333DC87C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A60B1-ACCD-40B8-88B9-48238BAE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9BA12-6B2B-4FDE-8722-41F2E8F7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38027-DB1A-44B6-BAC4-318837CEC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BD748-DB41-45DB-A90B-6DBB58B39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04053-948E-4F4B-AC1F-353CDE769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DFF14-8E36-4933-9427-1D6F42978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10621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配班老师工作总结小班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配班老师在小班教学中扮演着重要的角色，需要与主班老师密切配合，共同完成教育教学任务。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幼儿园小班是幼儿教育的起始阶段，对于培养孩子的良好习惯和基础能力至关重要。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通过多样化的教学活动和游戏，激发幼儿的兴趣和好奇心，培养其基础认知、语言、运动和社会情感等方面的能力。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促进幼儿全面发展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与幼儿建立亲密、信任的关系，关注他们的情感需求，倾听他们的想法和感受，促进师生互动。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建立良好的师生关系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营造一个温馨、和谐、有序的班级环境，使幼儿感受到安全和归属感。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创设良好的班级氛围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及时向家长反馈幼儿在园表现和成长进步，了解家长的期望和需求，促进家园共育。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与家长建立有效沟通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制定日常班级工作计划，确保班级日常工作的顺利进行。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167" r="191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组织班级活动，包括主题活动、节日庆祝活动等，促进幼儿全面发展。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定期对班级环境进行布置和更新，为幼儿营造良好的学习和生活环境。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日常班级管理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定期与家长进行沟通，了解幼儿在家的情况，向家长反馈幼儿在园的表现。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针对家长的意见和建议，积极改进工作，提高家长满意度。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组织家长会，向家长介绍班级工作计划和幼儿发展情况。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协助班主任工作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协助班主任制定班级工作计划和总结，参与班级管理决策。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协助班主任组织班级活动，共同促进幼儿全面发展。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协助班主任进行家长沟通工作，提高家园共育的效果。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通过制定和执行班级规则，学生逐渐养成遵守纪律的习惯，班级整体秩序明显改善。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班级秩序井然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课堂互动增加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减少干扰因素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在良好的纪律环境下，学生更加积极参与课堂活动，与老师和同学之间的互动增多。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有效控制了课堂内外的干扰因素，如噪音和冲突，为学生创造了一个更加专注的学习环境。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班级纪律改善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通过引导和激励，学生逐渐培养起对学习的兴趣和责任感，学习态度明显好转。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学习态度转变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学生对所学知识掌握得更加扎实，能够更好地理解和运用所学内容。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知识掌握程度提高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在良好的学习态度和知识掌握程度的支持下，学生成绩普遍得到稳步提升。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成绩稳步提升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https://d.book118.com/328131062126006027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2024-09-05T20:36:53.974</cp:lastPrinted>
  <dcterms:created xsi:type="dcterms:W3CDTF">2024-09-05T12:36:53Z</dcterms:created>
  <dcterms:modified xsi:type="dcterms:W3CDTF">2024-09-05T12:36:56Z</dcterms:modified>
</cp:coreProperties>
</file>