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F3B59-484A-42B4-9262-446C687D1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A90C9-0A98-4E7F-99D9-80AC3A031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8C94E-5EED-48BA-AB9A-8D58371F7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13BC35-B250-4CAE-81AB-7C347DECB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8A79E1-C850-40E7-8C79-F2C9CDC51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0A5B6B-F6E0-4A61-8FED-D7CA05820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473091-6FA4-41E5-B073-26304E279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25C30-C506-4777-B374-370F4320B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6CEAD4-3B78-4134-80C3-2171FF3CD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3C0B5-2B8A-4CAC-B880-3412E1E93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0FBFC-1640-4585-8114-AF0FA41E8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320351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分辨真伪游戏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游戏概述与背景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伪游戏现象剖析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真伪游戏辨别方法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案例分析：成功辨别真伪游戏的经验分享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行业监管与自律机制建设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竞技游戏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玩家间进行实时对战，比拼技巧和反应速度，争取比赛胜利。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策略游戏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玩家需制定战略、管理资源、发展势力，以取得游戏胜利。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角色扮演游戏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玩家扮演特定角色，在游戏世界中成长、战斗、交流，体验角色成长过程。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动作游戏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以快速反应和精准操作为主，玩家通过控制角色进行战斗、跳跃等动作。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冒险游戏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玩家在游戏中探索未知世界，解决谜题和难题，体验故事情节。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27" b="152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随着智能手机普及，移动游戏市场迅速扩大，成为游戏行业的重要组成部分。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移动游戏市场崛起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VR/AR技术为游戏带来全新体验，使玩家更加沉浸于游戏世界。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虚拟现实与增强现实技术融合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游戏开发商注重跨平台兼容性，使玩家能够在不同设备上无缝切换游戏体验。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跨平台游戏发展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电子竞技逐渐成为一种受欢迎的体育赛事，吸引大量观众和赞助商关注。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电子竞技赛事盛行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保护消费者权益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提高玩家体验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分辨真伪游戏的重要性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383" r="1738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4942" r="2494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926" r="1792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避免玩家购买到假冒伪劣或侵权盗版游戏，保障消费者权益。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打击非法游戏产品，维护游戏市场的公平竞争秩序。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推动优质游戏的研发和推广，促进游戏产业的健康发展。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优质游戏能带来更好的游戏体验，提高玩家的满意度和忠诚度。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伪游戏现象剖析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伪游戏定义及表现形式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伪游戏指的是那些以游戏之名行非游戏之实的软件或应用，它们往往缺乏游戏的核心要素和乐趣，却以游戏的外观或名义吸引用户。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缺乏游戏性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伪游戏往往缺乏游戏的基本要素，如挑战性、互动性、策略性等，使得玩家无法真正体验到游戏的乐趣。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广告或欺诈行为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一些伪游戏通过大量弹出广告、诱导用户点击链接或下载恶意软件等方式，实施欺诈行为，损害用户利益。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恶意扣费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部分伪游戏会在用户不知情的情况下，通过后台操作恶意扣除用户的费用，造成经济损失。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899" b="108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899" b="10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伪游戏产生原因分析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经济利益驱动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伪游戏的开发者往往受经济利益驱使，通过制作伪游戏快速获取收益，忽视了对用户体验和权益的保障。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监管缺失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当前游戏市场缺乏有效的监管机制，导致伪游戏得以滋生和传播，侵害用户权益。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用户认知不足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部分用户对游戏的认知不足，容易被伪游戏的外观或名义所吸引，进而上当受骗。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伪游戏的存在扰乱了正常的市场秩序，破坏了游戏的公平竞争环境，不利于行业的健康发展。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市场秩序扰乱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17" r="2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用户权益损害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583" r="9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行业形象受损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伪游戏侵害了用户的知情权、选择权和财产安全等权益，给用户带来经济损失和不良体验。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伪游戏的泛滥影响了整个游戏行业的形象，降低了用户对游戏的信任度和好感度。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伪游戏对市场和用户的影响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真伪游戏辨别方法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73" b="7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通过亲自试玩，了解游戏的玩法、剧情、角色设定等，判断其是否具有独特性和吸引力。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深入体验游戏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研究游戏的规则、任务设计、经济系统等，评估其复杂性和平衡性，以及是否有创新之处。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分析游戏机制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注意游戏的画面质量、音效表现等，判断其是否符合行业标准，是否具备高品质的制作水平。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观察游戏美术和音效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游戏内容与玩法分析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280" r="1228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关注游戏更新与维护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观察游戏的更新频率、内容质量以及维护情况，评估开发商对游戏的投入和重视程度。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了解开发商背景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查阅开发商的历史、作品列表、获奖情况等，评估其专业能力和信誉。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调查运营团队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研究游戏的运营团队组成、运营经验、社区管理等，判断其是否具备持续运营和提供优质服务的能力。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开发商及运营团队调查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https://d.book118.com/328132035134006036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2024-09-16T10:48:28.977</cp:lastPrinted>
  <dcterms:created xsi:type="dcterms:W3CDTF">2024-09-16T02:48:28Z</dcterms:created>
  <dcterms:modified xsi:type="dcterms:W3CDTF">2024-09-16T02:48:31Z</dcterms:modified>
</cp:coreProperties>
</file>