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B8844-E29F-415C-84A2-0592104BA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D1F58-F9E8-4707-9D38-ED919E63F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0560D8-A27E-4A56-85AE-97B816C3A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DC644-CFFF-4521-9EA9-1F6CC62F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1EC851-558E-4DE9-A545-447170BFC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0A4B8-00D5-4289-82A3-573CCCF52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D604E5-BC38-4279-B9D2-92B7777AE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B062F-3B35-4493-B47A-09DDD6977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21D31-952E-4453-ADA7-8D42C1BAB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EE9B0-B19E-40C5-AE00-A49DBD59E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C4077E-9EFC-4E72-95AC-4B9BE6557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206006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碳纳管芯片性能提升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碳纳管芯片性能提升背景介绍
 碳纳管芯片性能提升关键技术
 性能提升方案设计和实现
 性能评估与测试结果
 与传统芯片性能对比分析
 碳纳管芯片技术前景展望
 技术应用与市场前景
 总结与致谢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碳纳管芯片性能提升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碳纳管技术的发展趋势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1.碳纳管技术已经成为半导体行业的研究热点，未来有望取代硅基芯片。</a:t>
            </a:r>
          </a:p>
          <a:p>
            <a:r>
              <a:t>2.随着制造工艺的不断进步，碳纳管芯片的性能也在不断提升。</a:t>
            </a:r>
          </a:p>
          <a:p>
            <a:r>
              <a:t>3.碳纳管技术的发展趋势是向着更小尺寸、更高性能、更低功耗的方向发展。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碳纳管芯片性能提升的需求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1.随着人工智能、物联网等技术的快速发展，对芯片性能的要求也越来越高。</a:t>
            </a:r>
          </a:p>
          <a:p>
            <a:r>
              <a:t>2.碳纳管芯片具有优异的性能和潜力，可以满足未来高性能计算的需求。</a:t>
            </a:r>
          </a:p>
          <a:p>
            <a:r>
              <a:t>3.提升碳纳管芯片的性能可以推动半导体行业的进步和发展。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碳纳管芯片性能提升的挑战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1.碳纳管制造工艺难度较大，需要高精度设备和技术。</a:t>
            </a:r>
          </a:p>
          <a:p>
            <a:r>
              <a:t>2.碳纳管芯片的性能受到材料质量、结构设计、制造工艺等多方面因素的影响。</a:t>
            </a:r>
          </a:p>
          <a:p>
            <a:r>
              <a:t>3.提高碳纳管芯片的性能需要克服一系列技术和工程上的挑战。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碳纳管芯片性能提升的研究现状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1.目前，国内外研究机构都在开展碳纳管芯片性能提升的研究工作。</a:t>
            </a:r>
          </a:p>
          <a:p>
            <a:r>
              <a:t>2.已经取得了一些重要的研究成果，包括优化结构设计、改进制造工艺、提高材料质量等。</a:t>
            </a:r>
          </a:p>
          <a:p>
            <a:r>
              <a:t>3.但仍需要进一步加强研究和创新，以推动碳纳管芯片性能的提升。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碳纳管芯片性能提升的应用前景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1.碳纳管芯片性能提升将有望应用于高性能计算、人工智能、物联网等领域。</a:t>
            </a:r>
          </a:p>
          <a:p>
            <a:r>
              <a:t>2.可以提高设备的运行速度和效率，降低功耗，提高能效比。</a:t>
            </a:r>
          </a:p>
          <a:p>
            <a:r>
              <a:t>3.碳纳管芯片性能提升的应用前景广阔，将促进半导体行业的快速发展。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碳纳管芯片性能提升的产业化发展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1.碳纳管芯片性能提升已经进入产业化发展阶段，一些公司已经推出了相关产品。</a:t>
            </a:r>
          </a:p>
          <a:p>
            <a:r>
              <a:t>2.产业化发展需要加强技术研发和创新，提高制造水平和产能。</a:t>
            </a:r>
          </a:p>
          <a:p>
            <a:r>
              <a:t>3.同时需要加强产业链整合和协同发展，推动碳纳管芯片产业的快速发展。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碳纳管芯片性能提升关键技术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碳纳管芯片性能提升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碳纳管结构设计优化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1.利用新型结构设计提升碳纳管的导热性能，有效降低芯片温度，提高性能稳定性。</a:t>
            </a:r>
          </a:p>
          <a:p>
            <a:r>
              <a:t>2.采用分子动力学模拟方法，对碳纳管结构进行微观优化，提高载流子迁移率。</a:t>
            </a:r>
          </a:p>
          <a:p>
            <a:r>
              <a:t>3.结合实验数据反馈，不断迭代优化碳纳管结构设计，确保性能提升的同时，保持良好的生产一致性。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碳纳管材料改性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1.通过掺杂其他元素，改变碳纳管的电子结构，提高其导电性能。</a:t>
            </a:r>
          </a:p>
          <a:p>
            <a:r>
              <a:t>2.采用新型合成方法，制备高性能碳纳管材料，提高纯度与结晶度。</a:t>
            </a:r>
          </a:p>
          <a:p>
            <a:r>
              <a:t>3.结合理论分析与实践验证，优化碳纳管材料的表面改性技术，提高其与基底的附着力。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制程工艺优化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1.改进碳纳管芯片的制程工艺，提高制造效率，降低成本。</a:t>
            </a:r>
          </a:p>
          <a:p>
            <a:r>
              <a:t>2.通过优化光刻、刻蚀等关键步骤，提高碳纳管图案化的精度与均匀性。</a:t>
            </a:r>
          </a:p>
          <a:p>
            <a:r>
              <a:t>3.引入新型清洗技术，减少制程中的污染，提高碳纳管芯片的可靠性。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电路与系统集成优化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1.优化碳纳管芯片与外围电路的接口设计，提高整体系统性能。</a:t>
            </a:r>
          </a:p>
          <a:p>
            <a:r>
              <a:t>2.采用先进的封装技术，提升碳纳管芯片与外部器件的互联效率。</a:t>
            </a:r>
          </a:p>
          <a:p>
            <a:r>
              <a:t>3.结合系统需求，对碳纳管芯片进行布局优化，降低功耗，提高运行速度。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碳纳管芯片性能提升关键技术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性能测试与评估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1.建立完善的性能测试平台，对碳纳管芯片进行全方位、多层次的性能测试。</a:t>
            </a:r>
          </a:p>
          <a:p>
            <a:r>
              <a:t>2.与传统芯片进行对比分析，量化碳纳管芯片性能提升的具体指标。</a:t>
            </a:r>
          </a:p>
          <a:p>
            <a:r>
              <a:t>3.针对不同应用场景，评估碳纳管芯片的实际性能表现，为进一步优化提供数据支持。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前沿技术探索与应用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1.关注碳纳管领域的最新研究成果，及时引入前沿技术，提升芯片性能。</a:t>
            </a:r>
          </a:p>
          <a:p>
            <a:r>
              <a:t>2.探索新型碳纳管材料在芯片领域的应用，如二维碳纳米片、碳纳米带等。</a:t>
            </a:r>
          </a:p>
          <a:p>
            <a:r>
              <a:t>3.结合量子计算、神经网络等前沿技术，开拓碳纳管芯片在高性能计算领域的应用潜力。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性能提升方案设计和实现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碳纳管芯片性能提升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性能提升方案设计和实现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碳纳管芯片结构设计优化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1.利用新型碳纳管材料，提升芯片导热性能，降低热阻，提高芯片运行稳定性。</a:t>
            </a:r>
          </a:p>
          <a:p>
            <a:r>
              <a:t>2.优化芯片内部布线，降低信号传输延迟，提升芯片整体性能。</a:t>
            </a:r>
          </a:p>
          <a:p>
            <a:r>
              <a:t>3.通过结构设计，增加芯片并行处理能力，满足高性能计算需求。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制程技术改进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1.采用更先进的制程技术，缩小晶体管尺寸，提高芯片集成度，提升性能。</a:t>
            </a:r>
          </a:p>
          <a:p>
            <a:r>
              <a:t>2.引入新型刻蚀技术，提高碳纳管制作精度，降低功耗，提升能效比。</a:t>
            </a:r>
          </a:p>
          <a:p>
            <a:r>
              <a:t>3.优化制程工艺，降低生产成本，提高碳纳管芯片的良品率和可靠性。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性能提升方案设计和实现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电源管理优化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1.设计高效电源管理电路，提高电源转换效率，降低功耗。</a:t>
            </a:r>
          </a:p>
          <a:p>
            <a:r>
              <a:t>2.采用动态电压调整技术，根据芯片负载情况实时调整电压，提高性能同时保证稳定性。</a:t>
            </a:r>
          </a:p>
          <a:p>
            <a:r>
              <a:t>3.优化电源分配网络，降低电压波动，提高芯片工作稳定性。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散热系统强化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1.设计高效散热系统，提高碳纳管芯片散热能力，保证高性能运行。</a:t>
            </a:r>
          </a:p>
          <a:p>
            <a:r>
              <a:t>2.采用新型散热材料，提高热导率，降低芯片温升。</a:t>
            </a:r>
          </a:p>
          <a:p>
            <a:r>
              <a:t>3.优化散热结构设计，提高散热系统兼容性，降低对外部环境的影响。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性能提升方案设计和实现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软件优化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1.针对碳纳管芯片特点，优化编译器，提高代码执行效率。</a:t>
            </a:r>
          </a:p>
          <a:p>
            <a:r>
              <a:t>2.开发专用驱动程序，提升操作系统对碳纳管芯片的支持度，提高性能。</a:t>
            </a:r>
          </a:p>
          <a:p>
            <a:r>
              <a:t>3.引入人工智能算法，对芯片运行情况进行实时监控和预测，动态调整运行参数，提高性能稳定性。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可靠性增强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1.通过严格的质量控制和测试流程，确保碳纳管芯片在高负载和长时间运行下的可靠性。</a:t>
            </a:r>
          </a:p>
          <a:p>
            <a:r>
              <a:t>2.采用容错设计，提高芯片在异常情况下的自我保护和恢复能力。</a:t>
            </a:r>
          </a:p>
          <a:p>
            <a:r>
              <a:t>3.强化芯片与外部环境的隔离保护，降低外部环境对芯片性能的影响。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性能评估与测试结果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碳纳管芯片性能提升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https://d.book118.com/328132060064006026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碳纳管芯片性能提升背景介绍</vt:lpstr>
      <vt:lpstr> 碳纳管芯片性能提升背景介绍</vt:lpstr>
      <vt:lpstr> 碳纳管芯片性能提升背景介绍</vt:lpstr>
      <vt:lpstr> 碳纳管芯片性能提升背景介绍</vt:lpstr>
      <vt:lpstr> 碳纳管芯片性能提升关键技术</vt:lpstr>
      <vt:lpstr> 碳纳管芯片性能提升关键技术</vt:lpstr>
      <vt:lpstr> 碳纳管芯片性能提升关键技术</vt:lpstr>
      <vt:lpstr> 碳纳管芯片性能提升关键技术</vt:lpstr>
      <vt:lpstr> 性能提升方案设计和实现</vt:lpstr>
      <vt:lpstr> 性能提升方案设计和实现</vt:lpstr>
      <vt:lpstr> 性能提升方案设计和实现</vt:lpstr>
      <vt:lpstr> 性能提升方案设计和实现</vt:lpstr>
      <vt:lpstr> 性能评估与测试结果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2024-09-03T20:11:05.313</cp:lastPrinted>
  <dcterms:created xsi:type="dcterms:W3CDTF">2024-09-03T12:11:05Z</dcterms:created>
  <dcterms:modified xsi:type="dcterms:W3CDTF">2024-09-03T12:11:07Z</dcterms:modified>
</cp:coreProperties>
</file>