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543C5-8DDD-4989-A5AB-E143F84A3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960C9-59AE-48AF-A6A1-16BEC7890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30805-530B-4DD4-B00C-37006670D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98F3D-98ED-4D14-BE75-A5028752F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9A317-08AA-4B68-AE39-5D9A1891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4681CA-1CFD-47A4-A975-2468CB669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313317-1B0A-4CAC-8722-08D65BA0F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E8798-71FC-4BBB-A63E-13FBC3CA9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2B50B-9494-4FF4-8E8C-797EE6CC6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EB92D-2C4F-4B49-B480-5844A88DE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0481F-E7E2-44EE-8119-CFF1791C8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310511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脑挫伤致面瘫护理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脑挫伤和面瘫的基本知识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脑挫伤致面瘫的护理原则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脑挫伤致面瘫的护理措施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脑挫伤致面瘫的预防和注意事项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脑挫伤和面瘫的基本知识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10" r="321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脑挫伤是指大脑受到外力冲击后，脑组织在颅内发生的出血、水肿等损伤。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脑挫伤通常由车祸、跌落、打击等事故造成，也可能由于头部受到暴力冲击而引发。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脑挫伤的定义和成因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61" b="2636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面瘫是指面部肌肉瘫痪，无法完成正常的面部表情和动作。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面瘫患者可能会出现口角下垂、眼睑闭合不全、鼻唇沟变浅、无法鼓腮等症状，且可能伴随味觉减退或消失。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面瘫的定义和表现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脑挫伤和面瘫的关系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脑挫伤可能导致面瘫的发生，因为大脑是控制面部肌肉活动的中枢。当大脑受到损伤时，可能会影响面部神经的正常功能，从而导致面瘫。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面瘫也可能是脑挫伤后的一种并发症，其发生概率和严重程度与脑挫伤的部位和程度有关。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脑挫伤致面瘫的护理原则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确保室内空气新鲜，避免患者吸入刺激性气味，加重病情。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定期为患者清洁口腔，防止口腔感染和炎症。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定期为患者清洁皮肤，特别是面部的清洁，以防止皮肤感染。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292" b="292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78" r="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对患者进行心理疏导，增强其康复信心，减轻焦虑和抑郁情绪。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鼓励患者积极配合治疗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向患者介绍治疗方法和康复计划，鼓励其积极配合，树立治疗信心。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避免不良刺激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避免患者受到不良刺激，如过度紧张、恐惧等，以免加重病情。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指导患者进行面部肌肉的锻炼，如鼓腮、闭眼等，以促进面部肌肉的恢复。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250" r="52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面部肌肉锻炼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根据患者的具体情况，采用物理治疗方法，如电刺激、按摩等，促进面部神经的恢复。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对于影响语言功能的面瘫患者，需要进行语言训练，帮助其恢复语言功能。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https://d.book118.com/328133105114006047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2024-09-29T02:45:06.364</cp:lastPrinted>
  <dcterms:created xsi:type="dcterms:W3CDTF">2024-09-28T18:45:06Z</dcterms:created>
  <dcterms:modified xsi:type="dcterms:W3CDTF">2024-09-28T18:45:08Z</dcterms:modified>
</cp:coreProperties>
</file>