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1A58-9B73-495D-9C27-6A5FDE28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10B8D-43DA-4F1F-BD8D-A6818021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901C9-B887-4B39-855F-A027E0C5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1C9DB-0BD6-45B7-9086-C9A2B24B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FEB3E-20BE-4C06-9175-6F747461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2ED4D-CBC4-441F-9789-0E33FBFCE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6F159-6E12-4C98-8999-536E47420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BEA17-93A2-40D0-9BC0-F864477A9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E3B8B-AEC5-4CFA-BE22-3D4E3651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BD4C1-6585-41DD-A135-A90045C0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8C379-45AB-45A3-B638-A92676B2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4041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医学救援培训突发事件中的紧急抢救步骤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突发事件概述与应对原则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紧急抢救基本技能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常见突发事件处理流程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特殊人群紧急抢救注意事项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心理干预在紧急抢救中的作用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突发事件概述与应对原则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包括地震、洪水、台风等不可抗力因素造成的大规模人员伤亡和财产损失。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涉及交通事故、火灾、爆炸、建筑物倒塌等安全生产事故，以及恐怖袭击等社会安全事件。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包括传染病疫情、群体性不明原因疾病、食品安全事故等严重影响公众健康的事件。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应对原则与策略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生命至上，救人第一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在突发事件中，首要任务是保障人民群众的生命安全，第一时间进行救援和救治。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统一指挥，分工协作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建立高效的应急指挥体系，统一调配资源，各部门分工协作，确保救援工作有序进行。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科学施救，专业处置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针对不同类型的突发事件，采取科学有效的救援措施和专业的医疗救治手段，提高救援效率和质量。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救援人员到达现场后，首先要对现场环境进行安全评估，判断是否存在危险因素，如火灾、爆炸、有毒气体等，确保自身安全。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根据现场情况，迅速规划出安全撤离路线，并指引受困人员和救援人员沿指定路线撤离。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撤离路线规划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在撤离过程中，保持通讯设备畅通，及时与外界联系，报告现场情况和撤离进展。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现场安全评估与撤离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紧急抢救基本技能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判断意识和呼吸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轻拍患者双肩，大声询问其状况，观察是否有呼吸或异常呼吸。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将患者仰卧于硬质平面上，施救者双手掌根重叠，十指相扣，掌心翘起，以髋关节为支点，利用上半身的力量垂直向下按压。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清理患者口鼻异物，采用仰头抬颏法或推举下颌法开放气道。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捏住患者鼻孔，深吸一口气后，口对口吹气，同时观察患者胸廓起伏情况。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用手指压迫伤口近心端的动脉，阻断动脉血运，达到快速止血的目的。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88" r="1298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指压止血法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用敷料或其他洁净的毛巾、手绢、三角巾等覆盖伤口，加压包扎达到止血目的。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加压包扎止血法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用消毒纱布、敷料（如无纱布则可使用干净的棉花、布片）填塞在伤口内，再用加压包扎法包扎。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填塞止血法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止血包扎技术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口咽通气道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鼻咽通气道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喉罩通气道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气道管理技术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适用于意识清楚且无呕吐风险的病人，可保持呼吸道通畅。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适用于舌后坠且口腔分泌物较多的病人，可引流口腔分泌物。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适用于需紧急建立人工气道的病人，可提供稳定的通气支持。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适用于心跳呼吸骤停、呼吸衰竭等危重病人，可建立稳定可靠的人工气道。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常见突发事件处理流程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在接近事故现场前，务必确保自身安全，评估周围环境，如有无来往车辆、火灾、爆炸等危险。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在妥善处理后，尽快将伤者转运至医疗机构进行进一步救治。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迅速转运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迅速但轻柔地检查伤者的意识、呼吸、脉搏及出血情况。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初步检查伤者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对于出血部位，应用干净布料进行直接加压止血，并包扎伤口。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清除伤者口鼻内的异物，确保呼吸道畅通，必要时进行口对口人工呼吸。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交通事故现场救援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寻求医疗救助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尽快拨打急救电话或将伤者送至医疗机构接受专业治疗。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鼓励伤者少量多次地饮水，以补充体液损失。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对于烧伤部位，用清洁的冷水冲洗或浸泡，以降低皮肤温度并减轻疼痛。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脱离火源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迅速帮助伤者脱离火源，并使用灭火器等工具扑灭火势。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防止窒息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将伤者转移至通风良好的地方，解开其衣领，保持呼吸道通畅。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火灾事故现场救援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https://d.book118.com/328134041062006036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2024-09-15T19:03:00.262</cp:lastPrinted>
  <dcterms:created xsi:type="dcterms:W3CDTF">2024-09-15T11:03:00Z</dcterms:created>
  <dcterms:modified xsi:type="dcterms:W3CDTF">2024-09-15T11:03:02Z</dcterms:modified>
</cp:coreProperties>
</file>