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7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2BCB374-B54B-49F7-BFCD-48CA888C59EB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811A2C-9A71-4AA1-859A-AE3CBEA8E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44C78D-843C-4509-AD62-BE490AE1F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208ED4-C581-4429-949C-BBEB3BDBA5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D00C60-4060-4828-AD2D-69BFEC72FE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A474B9-CD85-48B0-A43B-C4425EE0A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08AE19-AA77-4626-A7BC-010ED44C4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677354-E2B5-4724-B4EF-A42FFE96E4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293DB2-D8AC-4D60-BD5D-06142EA84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565333-88A6-4262-BD19-AE8769230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A4890F-4DA9-4EAB-A0FB-E8667C74B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3F6A21-1C2D-47BF-B2BC-630EB0FDF3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59A780D-E895-4F5F-BB42-E1C3D0C40A37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DB9A0621-4FDB-467B-A093-59A78A4DCE6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134060041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空气净化器市场渗透策划书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制作人：来日方长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    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市场分析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市场定位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品牌建设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营销策略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运营管理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市场分析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https://d.book118.com/328134060041006047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</Paragraphs>
  <Slides>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空气净化器市场渗透策划书</vt:lpstr>
      <vt:lpstr>目录</vt:lpstr>
      <vt:lpstr>第1章 市场分析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2024-09-28T13:35:02.926</cp:lastPrinted>
  <dcterms:created xsi:type="dcterms:W3CDTF">2024-09-28T05:35:02Z</dcterms:created>
  <dcterms:modified xsi:type="dcterms:W3CDTF">2024-09-28T05:35:04Z</dcterms:modified>
</cp:coreProperties>
</file>