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C2113-1AF9-4E3D-97FD-F71E4890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F7FA7-70E0-4D6B-813A-4E97928FA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AB8DF-5883-43A6-9551-37C41C2FE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A4CD6-227B-4D2E-8F20-19BB9393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534CB-B670-47DD-9EDC-54387961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FF6F8-F461-4A65-8281-83CB70CE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03AED-3EE7-4748-B40B-49D86BE6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20CBC-A05A-40D6-AA1C-F5C6FDF6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B66E3-89D6-4969-9ADB-A14BACAF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CF0F0-995E-4FD3-B89D-A955656D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EF852-CE25-4507-9787-77E8D3AA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6074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向量的加法运算课件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向量加法的定义与性质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向量加法的几何意义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向量加法的运算律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向量加法的应用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向量加法的注意事项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向量加法的定义与性质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向量的定义、表示方法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向量是具有大小和方向的量，通常用有向线段表示，起点在原点。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向量的定义与表示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向量加法的定义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向量加法是将两个向量首尾相接，形成一个平行四边形，其对角线向量即为两个向量的和。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向量加法的定义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向量加法不满足消去律，即如果a+b=a+c，则不能推出b=c。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总结词：向量加法的性质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向量加法满足交换律和结合律，即a+b=b+a和(a+b)+c=a+(b+c)。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向量加法满足零向量性质，即任意向量与零向量的和仍为该向量本身。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向量加法的性质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向量加法的几何意义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通过构造平行四边形，将两个向量的起点设为平行四边形的同一个顶点，则这两个向量的和向量等于另一个对角线向量。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在平面上任取一点O，作OA和OB，分别表示两个向量a和b。再作OC，使∠AOC=∠BOC=θ，则AC=a+b，即OC是a和b的和向量。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平行四边形法则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7" r="18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通过三角形法则，将两个向量的起点和终点分别相连，则这两个向量的和向量等于从起点到第三个顶点的向量。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三角形法则也称为首尾相接法则，表示当两个向量首尾相接时，它们的和向量等于从第一个向量的起点到第三个向量的终点的向量。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三角形法则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05" r="154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通过向量加法的几何解释，可以直观地理解向量加法的意义和运算规则。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向量加法的几何解释是通过图形表示向量的加法运算，通过图形可以直观地看出两个向量的和向量以及它们的长度和方向。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向量加法的几何解释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https://d.book118.com/328136074104006023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2024-08-30T08:56:53.096</cp:lastPrinted>
  <dcterms:created xsi:type="dcterms:W3CDTF">2024-08-30T00:56:53Z</dcterms:created>
  <dcterms:modified xsi:type="dcterms:W3CDTF">2024-08-30T00:56:55Z</dcterms:modified>
</cp:coreProperties>
</file>