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1A2638-074F-4A90-B829-4ACB56949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396CB-D2E7-4BB7-9FE3-8FB4E60FD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0A0EA-1C9B-44E4-B16A-12C1CFCD6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6A3EE-ED8A-4ED7-8D29-2C7F1D2E6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BE7744-F59E-4A31-9BC2-0604BF2CC5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FDA75D-E720-4DD2-BA58-2DC6AD043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E5A62B-86CE-4F9D-8219-6D31499F1F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071158-BFDA-40B4-9929-B53FEDD34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ABCDAE-F89A-4B37-A9A5-31EC06D88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C400A0-9923-453C-B40A-1022FEFB0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4F0CA-98AB-42B0-9BF1-6F82B6954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1361120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外部支持方面的SWOT分析</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外部支持的优势（Strengths）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外部支持的劣势（Weaknesses）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外部支持的机会（Opportunities）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外部支持的威胁（Threats）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SWOT分析总结与建议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1875" r="218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评估外部支持方面的优势和劣势</a:t>
            </a:r>
          </a:p>
        </p:txBody>
      </p:sp>
      <p:pic>
        <p:nvPicPr>
          <p:cNvPr id="5" name="Picture 5"/>
          <p:cNvPicPr>
            <a:picLocks noChangeAspect="1"/>
          </p:cNvPicPr>
          <p:nvPr/>
        </p:nvPicPr>
        <p:blipFill>
          <a:blip r:embed="rId4"/>
          <a:srcRect l="16625" r="16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分析机会和威胁，以制定应对策略</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为组织提供有关如何利用外部资源的指导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SWOT分析简介</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SWOT分析是一种常用的战略规划工具</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它帮助组织识别自身的优势（Strengths）、劣势（Weaknesses）、机会（Opportunities）和威胁（Threats）</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通过SWOT分析，组织可以更好地了解自身状况，并制定相应的战略和计划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外部支持的优势（Strengths）</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品牌在目标市场中拥有广泛的认知度和良好的口碑，有助于吸引潜在用户和合作伙伴。</a:t>
            </a:r>
          </a:p>
        </p:txBody>
      </p:sp>
      <p:pic>
        <p:nvPicPr>
          <p:cNvPr id="6" name="Picture 6"/>
          <p:cNvPicPr>
            <a:picLocks noChangeAspect="1"/>
          </p:cNvPicPr>
          <p:nvPr/>
        </p:nvPicPr>
        <p:blipFill>
          <a:blip r:embed="rId2"/>
          <a:srcRect t="1904" b="190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知名度高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品牌长期以来的优质服务和良好表现赢得了用户的高度信任，为拓展市场和开展合作奠定了坚实基础。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信任度强</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强大的品牌影响力使得产品或服务在市场上具有较高的附加值，从而实现更高的利润空间。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品牌溢价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强大的品牌影响力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公司拥有充足的现金流和多样化的融资渠道，能够支持业务的快速发展和应对市场变化。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资金实力雄厚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公司注重人才的引进和培养，拥有一支高素质、专业化的人才队伍，为公司的长远发展提供了有力保障。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人才储备丰富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公司与多家优质供应商建立了长期稳定的合作关系，确保了生产所需物资的及时供应和成本控制。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物资供应稳定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丰富的资源储备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团队协作紧密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团队成员之间沟通顺畅、协作紧密，能够形成强大的工作合力，共同推动公司业务的快速发展。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专业化分工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运营团队成员具备丰富的行业经验和专业技能，能够实现高效、精准的市场分析和运营策略制定。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执行力强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团队成员具备高度的责任心和执行力，能够快速响应市场变化和用户需求，确保各项运营活动的顺利进行。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高效的运营团队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公司注重技术研发和创新，不断推出具有自主知识产权的新技术和新产品，保持了在行业内的技术领先地位。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技术创新能力强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公司能够将先进的技术成果快速转化为实际生产力，提高产品质量和生产效率，降低运营成本。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技术转化效率高</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公司建立了完善的技术服务体系，能够为用户提供及时、专业的技术支持和解决方案，确保用户在使用过程中获得良好的体验。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技术服务体系完善</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先进的技术支持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外部支持的劣势（Weaknesses）</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可能导致自身发展受限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过度依赖外部资源会使组织在资源获取和利用上受到限制，无法充分发挥自身优势。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受外部因素影响较大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外部资源的不稳定性、价格波动等因素都会对组织产生较大影响，增加运营风险。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难以形成核心竞争力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长期依赖外部资源，组织可能缺乏自主研发和创新能力，难以形成核心竞争力。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对外部资源的过度依赖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难以应对市场变化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市场环境和客户需求不断变化，缺乏自主创新能力使组织难以快速响应市场变化，错失发展机会。</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知识产权问题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缺乏自主创新可能导致知识产权纠纷，如专利侵权等，给组织带来法律风险和声誉损失。</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技术更新缓慢</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缺乏自主创新能力意味着组织在技术更新方面可能滞后于市场或竞争对手，导致产品或服务竞争力下降。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缺乏自主创新能力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外部支持通常需要支付高昂的维护费用，包括技术支持、系统升级等方面的费用，增加了组织的运营成本。</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运营成本增加</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利润空间压缩</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难以持续投入</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高昂的维护成本会压缩组织的利润空间，降低盈利能力。</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长期的高昂维护成本可能导致组织在研发、市场拓展等方面的投入不足，影响长期发展。</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高昂的维护成本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系统稳定性问题</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外部支持系统的稳定性可能受到各种因素的影响，如网络攻击、硬件故障等，给组织的正常运营带来风险。</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合规性问题</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某些外部支持可能不符合组织的合规性要求，如不符合数据保护法规等，可能导致组织面临法律风险和声誉损失。</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数据泄露风险</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外部支持可能涉及数据传输和存储，存在数据泄露的风险，对组织的信息安全构成威胁。</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1405" r="2140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潜在的安全风险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https://d.book118.com/328136112062006036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2024-09-15T19:03:52.222</cp:lastPrinted>
  <dcterms:created xsi:type="dcterms:W3CDTF">2024-09-15T11:03:52Z</dcterms:created>
  <dcterms:modified xsi:type="dcterms:W3CDTF">2024-09-15T11:03:54Z</dcterms:modified>
</cp:coreProperties>
</file>