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ECB12-826D-49A3-BA8D-9B8A505F2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C17D3-B0E7-4CF2-A631-63EE91EDE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19440-C9F8-4A05-BCD2-1E84F25DA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F6700B-FA2F-47FE-99E6-E0A51682F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095F75-C53F-4902-A859-29D064C2D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A5E827-FDE2-420B-8B20-6876F62A2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6755DB-2B2F-420C-991A-0F7BF26ED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06C983-BB9F-45E9-8729-DF24F7B5A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A0D7B8-3CCF-4677-B77C-0DE55BC80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9199E-6789-4F63-A4C8-AE9C3766F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E8AD96-FE28-4FF7-B1AD-386EDD837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3703603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工程竣工验收与交付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竣工验收准备工作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竣工验收流程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工程交付流程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工程保修与维护管理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竣工结算与支付管理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经验总结与展望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竣工验收准备工作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对工程施工过程中产生的各类资料进行分类、编目、装订，形成完整的工程资料档案。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工程资料整理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竣工图编制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验收资料归档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根据工程实际情况，绘制竣工图，真实反映工程建设成果。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将整理好的工程资料和竣工图提交给建设单位或档案管理部门，进行归档保存。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验收资料整理与归档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对工程施工现场进行清理，移除临时设施，恢复场地原貌。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现场清理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对安装完成的设备进行调试和试运行，确保设备正常运转。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设备调试与试运行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采取措施保护已完成的工程成品，防止在验收前受到损坏。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工程成品保护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验收现场准备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由建设单位、设计单位、施工单位、监理单位等各方代表组成验收小组，共同进行竣工验收工作。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708" b="87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组建验收小组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明确各验收人员的职责和分工，确保验收工作的顺利进行。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明确验收职责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对验收人员进行必要的培训，提高其对工程验收标准和流程的认识和了解。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验收人员培训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验收人员组织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竣工验收流程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施工单位在工程完工后，向建设单位提交竣工验收申请，并提供相关竣工资料。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建设单位在收到申请后，对申请材料进行审查，确保材料齐全、符合要求。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申请验收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受理申请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提交申请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167" r="18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听取汇报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施工单位和监理单位分别向验收组汇报工程建设情况和监理情况。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成立验收组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由建设单位组织设计、施工、监理等单位成立验收组，制定验收方案。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验收组对工程现场进行检查，包括工程质量、安全、环保等方面。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组织验收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工程各项指标均符合设计要求，满足使用功能。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工程符合设计要求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工程施工质量符合国家和地方相关标准、规范。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施工质量合格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工程安全、环保设施完善，符合国家和地方相关法规要求。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安全环保达标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验收合格标准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限期整改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对于存在问题的工程，验收组要求施工单位限期整改，并提交整改报告。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重新验收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整改完成后，施工单位重新申请验收，验收组对整改情况进行复查。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处罚措施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对于严重违反规定或拒不整改的施工单位，建设单位可按照合同约定和相关法规进行处罚。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验收不合格处理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工程交付流程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工程收尾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完成所有合同约定的施工内容，确保工程质量和安全符合相关标准。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验收申请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向建设单位提交工程竣工验收申请，并提供相关验收资料。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预验收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组织专家进行预验收，对发现的问题及时整改，确保工程符合验收条件。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交付前准备工作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现场布置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按照建设单位要求布置交付现场，包括场地清理、设施摆放等。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交付仪式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举行简短的交付仪式，宣布工程正式交付使用。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人员安排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组织相关人员参加交付活动，包括建设单位、施工单位、监理单位等。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交付现场组织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https://d.book118.com/328137036035006032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2024-09-09T14:48:03.976</cp:lastPrinted>
  <dcterms:created xsi:type="dcterms:W3CDTF">2024-09-09T06:48:03Z</dcterms:created>
  <dcterms:modified xsi:type="dcterms:W3CDTF">2024-09-09T06:48:06Z</dcterms:modified>
</cp:coreProperties>
</file>