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F7EA2-6E61-40D0-B01C-562EBD94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8AE8C-422F-405E-ACC2-FD2121EC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1732-FFB6-4F10-A168-3E1726CF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84446-AB58-4691-A8E4-7B168C18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69939-BB84-4BD2-BABC-FAA59DD5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5B56D-2BF9-4A40-B0B9-1E3E3B7E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B2E64-39D0-497C-8C2F-D9452937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86EA0-22D8-4092-9D7C-CBC6A34E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DF756-593D-4DEA-9512-247273D5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CB322-F2C7-4749-8B0A-7BE72FC0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B3D2B-ACBB-410A-B9D3-FE81A0B2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40104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医院医务人员培训心得与职业规划课件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培训心得与体会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当前医疗行业正面临技术升级、服务模式转变、政策调整等多重挑战，对医务人员的专业素养和综合能力提出更高要求。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未来医疗行业将更加注重人性化、智能化、精细化服务，以及跨学科、跨领域的协作与创新，医务人员需要不断适应和引领这些变化。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80" r="338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医务人员需要具备高度的职业道德、责任心、同理心和良好的沟通技巧，以提供优质的医疗服务。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随着医疗技术的不断发展和医疗模式的转变，医务人员需要不断提升自己的临床技能、科研能力、团队协作能力等。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医务人员职业素养与能力提升需求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通过本次培训，提升医务人员的职业素养和综合能力，促进个人成长和团队发展，提高医疗服务质量。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参训人员能够掌握先进的医疗理念和技术，增强团队协作和创新能力，提高患者满意度和医院整体绩效。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https://d.book118.com/328140104051006044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2024-09-24T11:05:58.462</cp:lastPrinted>
  <dcterms:created xsi:type="dcterms:W3CDTF">2024-09-24T03:05:58Z</dcterms:created>
  <dcterms:modified xsi:type="dcterms:W3CDTF">2024-09-24T03:06:00Z</dcterms:modified>
</cp:coreProperties>
</file>