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CFA3A-632D-4F83-8723-926187851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DD2F8-B204-44A3-9FBE-C35763CDE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E24A32-54F0-468B-847C-EF42B9C5B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0BA372-D3C0-4A05-827D-ADA9CF0E4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DF073A-4DC4-4AAE-9B33-865CBDE29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292BBA-E4A7-46D9-B4B2-605D1730CD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FCA75C-143A-4F94-9B07-EC332CAA15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0AC09B-F5A5-4AD4-9AD4-A9D4741D9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378A51-E751-4DA7-AE41-CC52938B9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25DC9-517D-4D04-92F1-29D6CC785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1EA235-1D4E-45CB-B2CE-FC22CC3F1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40131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局麻中毒护理流程PPT\n## 1.局麻中毒的原因及影响因素\n### 1.1局麻药物的种类及作用机制\n### 1.2局麻中毒的原因及风险因素\n### 1.3患者个体差异与局麻中毒的关系\n## 2.局麻中毒的临床表现及诊断\n### 2.1局麻中毒的早期临床表现\n### 2.2局麻中毒的严重并发症\n### 2.3局麻中毒的诊断方法与标准\n## 3.局麻中毒的紧急处理措施\n### 3.1保证患者呼吸道通畅\n### 3.2维持循环稳定及心肺功能\n### 3.3解毒药物的临床应用\n## 4.局麻中毒的护理干预措施\n### 4.1病情观察与监测\n### 4.2心理护理与支持\n### 4.3康复指导与出院教育\n## 5.局麻中毒的预防策略与安全管理\n### 5.1严格掌握局麻药物的使用指征与剂量\n### 5.2加强医护人员的培训与教育\n### 5.3建立完善的应急预案与管理体系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局麻中毒护理流程PPT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局麻中毒的原因及影响因素</a:t>
            </a:r>
            <a:endParaRPr/>
          </a:p>
        </p:txBody>
      </p:sp>
      <p:sp>
        <p:nvSpPr>
          <p:cNvPr id="11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局部麻醉药物种类繁多</a:t>
                </a:r>
                <a:endParaRPr/>
              </a:p>
            </p:txBody>
          </p:sp>
          <p:sp>
            <p:nvSpPr>
              <p:cNvPr id="1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普鲁卡因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：广泛应用于皮肤、黏膜、神经干等浅表麻醉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利多卡因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：用于神经阻滞、硬膜外麻醉等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布比卡因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：用于神经阻滞、硬膜外麻醉等，镇痛作用强</a:t>
                </a:r>
                <a:endParaRPr/>
              </a:p>
            </p:txBody>
          </p:sp>
          <p:sp>
            <p:nvSpPr>
              <p:cNvPr id="1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作用机制</a:t>
                </a:r>
                <a:endParaRPr/>
              </a:p>
            </p:txBody>
          </p:sp>
          <p:sp>
            <p:nvSpPr>
              <p:cNvPr id="1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阻断神经传导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：局麻药物通过阻断神经细胞的钠通道，阻止神经冲动传导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抑制神经递质释放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：局麻药物抑制神经末梢释放乙酰胆碱，从而达到麻醉效果</a:t>
                </a:r>
                <a:endParaRPr/>
              </a:p>
            </p:txBody>
          </p:sp>
          <p:sp>
            <p:nvSpPr>
              <p:cNvPr id="1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局麻药物的种类及作用机制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中毒原因</a:t>
                </a:r>
                <a:endParaRPr/>
              </a:p>
            </p:txBody>
          </p:sp>
          <p:sp>
            <p:nvSpPr>
              <p:cNvPr id="1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药物过量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：局部麻醉药物使用过量，导致体内药物浓度过高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药物误入血管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：局部麻醉药物误注入血管，导致全身中毒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患者因素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：患者肝肾功能不良、药物代谢缓慢等，导致药物在体内滞留</a:t>
                </a:r>
                <a:endParaRPr/>
              </a:p>
            </p:txBody>
          </p:sp>
          <p:sp>
            <p:nvSpPr>
              <p:cNvPr id="1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风险因素</a:t>
                </a:r>
                <a:endParaRPr/>
              </a:p>
            </p:txBody>
          </p:sp>
          <p:sp>
            <p:nvSpPr>
              <p:cNvPr id="1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药物剂量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：使用剂量过大，增加中毒风险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药物浓度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：药物浓度过高，增加中毒风险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注射技术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：注射技术不当，导致药物误入血管或周围组织</a:t>
                </a:r>
                <a:endParaRPr/>
              </a:p>
            </p:txBody>
          </p:sp>
          <p:sp>
            <p:nvSpPr>
              <p:cNvPr id="1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局麻中毒的原因及风险因素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4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85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8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年龄因素</a:t>
                </a:r>
                <a:endParaRPr/>
              </a:p>
            </p:txBody>
          </p:sp>
          <p:sp>
            <p:nvSpPr>
              <p:cNvPr id="18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：儿童对局麻药物的代谢能力较弱，易发生中毒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：老年人肝肾功能减退，药物代谢缓慢，易发生中毒</a:t>
                </a:r>
                <a:endParaRPr/>
              </a:p>
            </p:txBody>
          </p:sp>
        </p:grpSp>
        <p:grpSp>
          <p:nvGrpSpPr>
            <p:cNvPr id="188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8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体质差异</a:t>
                </a:r>
                <a:endParaRPr/>
              </a:p>
            </p:txBody>
          </p:sp>
          <p:sp>
            <p:nvSpPr>
              <p:cNvPr id="19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肥胖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：肥胖患者药物分布容积较大，药物代谢速度较慢，易发生中毒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过敏体质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：过敏体质患者对局麻药物过敏，易发生过敏反应</a:t>
                </a:r>
                <a:endParaRPr/>
              </a:p>
            </p:txBody>
          </p:sp>
        </p:grpSp>
        <p:grpSp>
          <p:nvGrpSpPr>
            <p:cNvPr id="191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药物代谢能力</a:t>
                </a:r>
                <a:endParaRPr/>
              </a:p>
            </p:txBody>
          </p:sp>
          <p:sp>
            <p:nvSpPr>
              <p:cNvPr id="19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肝肾功能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：肝肾功能不良患者，药物代谢缓慢，易发生中毒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药物代谢酶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：药物代谢酶缺乏或活性降低，导致药物代谢速度减慢，易发生中毒</a:t>
                </a:r>
                <a:endParaRPr/>
              </a:p>
            </p:txBody>
          </p:sp>
        </p:grpSp>
      </p:grpSp>
      <p:pic>
        <p:nvPicPr>
          <p:cNvPr id="194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患者个体差异与局麻中毒的关系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96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97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98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局麻中毒的临床表现及诊断</a:t>
            </a:r>
            <a:endParaRPr/>
          </a:p>
        </p:txBody>
      </p:sp>
      <p:sp>
        <p:nvSpPr>
          <p:cNvPr id="20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局麻中毒的早期临床表现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神经系统表现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头痛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：患者出现剧烈头痛，难以忍受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头晕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：患者出现头晕、恶心、呕吐等症状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抽搐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：患者出现肌肉抽搐，甚至全身抽搐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循环系统表现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：患者出现心悸、胸闷等症状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低血压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：患者出现低血压，甚至休克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心律失常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：患者出现心律失常，如心动过速、心动过缓等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17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18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呼吸系统并发症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呼吸抑制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：患者出现呼吸抑制，甚至呼吸停止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气道痉挛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：患者出现气道痉挛，导致呼吸困难</a:t>
                </a:r>
                <a:endParaRPr/>
              </a:p>
            </p:txBody>
          </p:sp>
          <p:sp>
            <p:nvSpPr>
              <p:cNvPr id="221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2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循环系统并发症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心力衰竭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：患者出现心力衰竭，表现为心慌、气促、水肿等症状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严重心律失常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：患者出现严重心律失常，如室颤、心跳骤停等</a:t>
                </a:r>
                <a:endParaRPr/>
              </a:p>
            </p:txBody>
          </p:sp>
          <p:sp>
            <p:nvSpPr>
              <p:cNvPr id="225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6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中枢神经系统并发症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昏迷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：患者出现昏迷，甚至意识丧失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脑水肿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：患者出现脑水肿，导致颅内压升高，出现头痛、恶心、呕吐等症状</a:t>
                </a:r>
                <a:endParaRPr/>
              </a:p>
            </p:txBody>
          </p:sp>
          <p:sp>
            <p:nvSpPr>
              <p:cNvPr id="229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局麻中毒的严重并发症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</a:t>
                </a:r>
                <a:endParaRPr/>
              </a:p>
            </p:txBody>
          </p:sp>
          <p:sp>
            <p:nvSpPr>
              <p:cNvPr id="23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：了解患者用药史、手术史等，分析中毒原因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临床表现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：观察患者出现的临床症状，如神经系统、循环系统等症状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：进行血药浓度测定、肝肾功能检查等，了解患者药物代谢情况</a:t>
                </a:r>
                <a:endParaRPr/>
              </a:p>
            </p:txBody>
          </p:sp>
          <p:sp>
            <p:nvSpPr>
              <p:cNvPr id="23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诊断标准</a:t>
                </a:r>
                <a:endParaRPr/>
              </a:p>
            </p:txBody>
          </p:sp>
          <p:sp>
            <p:nvSpPr>
              <p:cNvPr id="24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局麻药物中毒诊断标准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：根据患者用药剂量、临床表现、实验室检查结果等进行综合判断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严重程度分级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：根据患者中毒症状、生命体征等进行严重程度分级，如轻度、中度、重度等</a:t>
                </a:r>
                <a:endParaRPr/>
              </a:p>
            </p:txBody>
          </p:sp>
          <p:sp>
            <p:nvSpPr>
              <p:cNvPr id="24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局麻中毒的诊断方法与标准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局麻中毒的紧急处理措施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保证患者呼吸道通畅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保持呼吸道通畅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头偏向一侧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：患者头部偏向一侧，防止呕吐物误吸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清除口腔分泌物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：及时清除患者口腔分泌物，保持呼吸道通畅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气管插管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：如患者出现严重呼吸困难，可进行气管插管，确保患者呼吸道通畅</a:t>
            </a:r>
            <a:endParaRPr/>
          </a:p>
        </p:txBody>
      </p:sp>
      <p:pic>
        <p:nvPicPr>
          <p:cNvPr id="1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https://d.book118.com/328140131042006037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局麻中毒护理流程PPT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2024-09-17T01:18:07.150</cp:lastPrinted>
  <dcterms:created xsi:type="dcterms:W3CDTF">2024-09-16T17:18:07Z</dcterms:created>
  <dcterms:modified xsi:type="dcterms:W3CDTF">2024-09-16T17:18:09Z</dcterms:modified>
</cp:coreProperties>
</file>