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1941-5B78-4111-9058-E31DA847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9B89A-34B8-4D30-803C-60FB9B16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95D29-B3EB-4FFB-9A64-FC6EEE1D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07D3A-E340-4EC2-A1A8-6887C366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94083-5C91-4BB2-B4EC-609BBD95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BAB60-0C2B-4577-867A-FC0AE083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EEF39-88F1-4294-833D-5A86718F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CF021-ED32-4E65-B6D6-29CC3A88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5FC73-C457-48D2-9253-B22FB164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59035-12DA-43F7-A0DE-4F48200F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AE062-9014-4CF3-A1F5-DB324140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4107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行业操作规范与验收标准的餐饮服务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验收标准执行与监管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保障食品安全和卫生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制定严格的食品安全和卫生标准，确保餐饮服务的食品安全和卫生质量，保障顾客健康和权益。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促进餐饮行业可持续发展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推动餐饮行业向规范化、标准化方向发展，提高行业整体水平，促进餐饮行业可持续发展。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提高餐饮服务质量和效率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通过建立行业操作规范和验收标准，规范餐饮服务流程，提高服务质量和效率，提升顾客满意度。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25" b="12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食品安全和卫生管理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包括餐前准备、接待服务、点餐服务、送餐服务、餐后清理等各个环节的操作规范和验收标准。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针对餐饮服务中员工态度、服务技能、沟通能力等方面的服务质量提升要求和验收标准。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涉及食品采购、储存、加工、配送等各个环节的食品安全和卫生管理要求和验收标准。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建立顾客满意度评估机制，对餐饮服务质量和效率进行定期评估，及时发现问题并改进。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送客服务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感谢客人的光临，欢迎客人再次光临。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结账服务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准确计算客人消费金额，提供多种支付方式，并开具发票。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传送菜品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将客人所点菜品及时传送至指定位置，确保菜品新鲜、卫生。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接待客人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热情周到地接待客人，引导客人入座，并提供菜单和酒水单。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点菜服务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耐心解答客人对菜品的疑问，记录客人所点菜品和酒水。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餐饮服务基本流程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餐具必须经过严格的清洗程序，去除食物残渣和油污。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餐具摆放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清洗后的餐具需进行高温消毒或紫外线消毒，确保无菌状态。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消毒后的餐具应分类摆放，方便取用，且保持清洁干燥。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餐具消毒与摆放规范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选用新鲜、优质的食材，确保食品安全。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遵循菜品制作工艺，确保菜品的口感和营养价值。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菜品加工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使用专用传送设备或封闭式传送窗口，确保菜品在传送过程中不受污染。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菜品传送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对需要保温的菜品采取适当的保温措施，确保菜品的温度和质量。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菜品保温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菜品制作与传送规范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员工着装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员工应穿着整洁的工作服，佩戴工作帽和口罩，避免头发和口水污染食品。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员工应保持良好的个人卫生习惯，勤洗手、勤剪指甲、不随地吐痰等。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员工需定期进行健康检查，确保无传染性疾病，保障食品安全。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员工着装与个人卫生要求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餐具无污渍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所有餐具必须清洁无污渍，包括碗、盘、杯、筷等。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无水渍和指纹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餐具表面应干燥，无水渍和指纹。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无异味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餐具应无异味，保证用餐者的用餐体验。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餐具清洁度验收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所有食材必须新鲜，无变质、无异味。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食材新鲜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烹饪熟透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色香味俱佳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份量足够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菜品必须烹饪熟透，符合食品安全标准。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菜品的色、香、味应俱佳，满足用餐者的口味需求。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菜品的份量应与菜单描述相符，满足用餐者的需求。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菜品质量验收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服务态度友好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服务人员应及时响应用餐者的需求，提供满意的服务。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及时响应需求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专业素养高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无投诉记录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用餐过程中应无投诉记录，确保用餐者的满意度。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服务人员应态度友好，热情周到。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服务人员应具备专业素养，了解菜品和酒水知识。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服务质量验收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餐厅整洁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餐厅内应保持整洁，无垃圾、无污渍。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无异味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餐厅内应无异味，保证用餐环境的舒适度。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通风良好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餐厅内应通风良好，保持空气流通。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餐厅内的设施应完善，包括桌椅、餐具、照明等。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环境卫生验收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https://d.book118.com/328141072015006032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2024-09-09T09:23:51.232</cp:lastPrinted>
  <dcterms:created xsi:type="dcterms:W3CDTF">2024-09-09T01:23:51Z</dcterms:created>
  <dcterms:modified xsi:type="dcterms:W3CDTF">2024-09-09T01:23:53Z</dcterms:modified>
</cp:coreProperties>
</file>