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BD2C7-B246-4E3C-B775-A12253A79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AF008-8140-438D-AABA-BFF8FFD9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9514A-375F-458B-87EC-7B2DA121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EB153-1EB5-49DD-89C3-F0FFB650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3948F-E63D-453D-9A95-7310BCF1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38A78-28C7-49BD-8B5B-8051F79C6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3A40E-9637-46E6-89D3-AF2BDA5CA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64FDE-5E51-40AE-B191-A19B23AE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FA47B-8F3C-409E-84B8-8CAB4768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8FBDE-1D71-4710-83FA-BF5E7125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156B6-3DEE-4FBF-80E4-43076D852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420030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普外科术后呼吸道护理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术后呼吸道护理概述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术后呼吸道护理的实践方法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术后呼吸道护理的评估与监测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术后呼吸道护理的案例分析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术后呼吸道护理的未来展望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术后呼吸道护理概述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术后呼吸道护理能有效预防肺部感染、肺不张等肺部并发症，降低患者病死率。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良好的呼吸道护理能改善患者的呼吸功能，加快术后康复进程。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通过呼吸道护理，减轻患者痛苦，提高生存质量。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术后呼吸道护理的重要性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及时清除呼吸道分泌物，确保气道通畅。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采取有效措施预防和控制感染，减少交叉感染的风险。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协助患者进行呼吸功能锻炼，促进肺功能恢复。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促进肺功能恢复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术后呼吸道护理的目标和原则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556" b="26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术后呼吸道护理的常见问题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呼吸道分泌物潴留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由于手术创伤、麻醉药物等因素影响，患者可能出现呼吸道分泌物潴留。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术后免疫力下降，易导致肺部感染。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肺不张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由于痰液阻塞、支气管痉挛等原因，可能导致肺不张。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术后呼吸道护理的实践方法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确保患者呼吸道畅通，及时清理呼吸道分泌物，避免呼吸道阻塞。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根据患者情况，给予适当浓度的氧气吸入，以维持正常的血氧饱和度。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通过雾化吸入药物，稀释痰液，促进排痰，减轻呼吸道炎症反应。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指导患者进行呼吸功能训练，如深呼吸、有效咳嗽等，以改善肺通气功能。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雾化吸入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呼吸功能训练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对于严重呼吸困难的患者，可能需要使用机械通气辅助呼吸，确保患者安全度过术后恢复期。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通过呼吸道湿化技术，保持呼吸道湿润，减少痰液黏稠度，促进排痰。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呼吸道湿化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对于呼吸道狭窄的患者，进行呼吸道狭窄扩张治疗，以改善通气功能。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呼吸道狭窄扩张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观察患者呼吸情况，如出现呼吸困难症状，及时处理，如吸氧、调整机械通气参数等。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密切监测患者体温、痰液等变化，及时发现肺部感染征象，采取有效抗感染措施。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协助患者进行有效的咳嗽和深呼吸，预防肺不张的发生。如出现肺不张，可采取胸部物理治疗等方法促进肺复张。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083" r="4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667" r="21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042" r="8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https://d.book118.com/328142003002006034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2024-09-12T04:13:25.645</cp:lastPrinted>
  <dcterms:created xsi:type="dcterms:W3CDTF">2024-09-11T20:13:25Z</dcterms:created>
  <dcterms:modified xsi:type="dcterms:W3CDTF">2024-09-11T20:13:27Z</dcterms:modified>
</cp:coreProperties>
</file>