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A944DC-83AE-4CD2-9315-DAADDD364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DC4AF4-6619-4996-BF56-0AF23CFE1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065BE-4C74-4C98-8D37-9519E1615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D7E77F-E160-4F32-853B-27000DD0C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FBBEF6-6992-4B7A-B76C-8C2BDF36B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F1B937-C08D-4DD4-9BD5-DA8C4F80C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B6C14B-B1F8-45C7-ABB5-923DE88BC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42BEA5-07C2-4D95-ABB0-6446B1D6C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C5F855-FB94-4458-B66D-90EC3C53F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F26D0F-0FA3-445D-B831-BEBCEDDE2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15139-F0AB-449D-9543-5B02220E5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4202104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心理健康事故分析报告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2024-01-12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心理健康事故概述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心理健康事故原因分析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心理健康事故处理和应对措施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心理健康事故案例分析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本报告旨在分析心理健康事故的发生原因、影响和应对措施，以提高心理健康服务的水平，减少类似事故的发生。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随着社会压力的增大和生活节奏的加快，心理健康问题日益突出，心理健康事故也时有发生。为了更好地了解和处理这些问题，本报告对过去一年发生的心理健康事故进行了全面分析。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报告的范围和限制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本报告涵盖了过去一年发生的所有重大心理健康事故，包括自杀、自残、暴力行为等。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由于数据收集的限制，本报告可能未能涵盖所有相关的心理健康事故。此外，报告的分析主要基于现有数据和资料，可能存在一定的局限性。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心理健康事故概述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心理健康事故是指个体在心理、情感和认知等方面出现的问题，这些问题可能导致个体出现焦虑、抑郁、压力等负面情绪，影响其正常生活和工作。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心理健康事故的类型多样，包括但不限于焦虑症、抑郁症、创伤后应激障碍、精神分裂症等。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500" b="2500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定义和类型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事故对个体和社会都有一定的影响。对于个体而言，心理健康事故可能导致个体出现生理、心理和行为上的问题，如失眠、食欲不振、注意力不集中等。对于社会而言，心理健康事故可能导致社会资源的浪费和社会负担的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心理健康事故的后果严重，可能导致个体出现自杀、犯罪等极端行为，同时也会对家庭和社会造成负面影响。因此，对于心理健康事故的预防和干预至关重要。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后果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事故的影响和后果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心理健康事故原因分析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个人心理承受能力较弱，面对压力、挫折或负面情绪时无法有效应对，导致心理问题的产生。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心理承受能力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缺乏正确的自我认知，对自己的能力和价值产生怀疑，导致自卑、焦虑等心理问题。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情绪管理能力较差，无法有效地调节自己的情绪，容易陷入消极情绪中。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个人因素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生活环境的变化，如失业、搬家等，会对个人的心理健康产生影响。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家庭环境不良，如父母离异、家庭暴力等，会对个人的心理健康产生负面影响。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工作环境压力大、人际关系紧张等，会增加员工的心理负担，导致心理健康问题。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社会支持不足，如缺乏朋友、亲人等支持系统，会导致个人在面对困难时无法得到有效的帮助。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167" r="161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250" r="92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不同的文化背景对心理健康有不同的影响，如某些文化中存在着对心理健康问题的歧视和偏见。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文化背景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经济状况不佳，如贫困、失业等，会对个人的心理健康产生负面影响。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经济状况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社会因素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https://d.book118.com/328142021042006044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2024-09-24T07:32:00.109</cp:lastPrinted>
  <dcterms:created xsi:type="dcterms:W3CDTF">2024-09-23T23:32:00Z</dcterms:created>
  <dcterms:modified xsi:type="dcterms:W3CDTF">2024-09-23T23:32:02Z</dcterms:modified>
</cp:coreProperties>
</file>