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9DD1D-8979-4969-BEE5-B4B98E970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4BFFBB-3BC2-4DDF-BB01-AD323C327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0C88D-73D9-444C-8155-945E4B25D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F82720-C8A4-4F0A-9BD4-5C329084C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E6F95C-5DE0-4D8C-905D-5F66935DF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A5D6DA-D90A-4994-92C2-B8B56AC52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E6A812-4567-4F4B-80D2-E70AC44F4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1E2FA0-AE27-4B14-BE80-C10EC9523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79B4DA-3207-4C53-A389-87DD6F80A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2D88F-2F35-4382-9948-54D100684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D8A23-543C-419A-8992-B952C61F4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4302511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养老护理员初级教材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养老护理法律法规与职业道德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养老护理实践案例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养老护理概述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养老护理是指为老年人提供专业的日常生活照顾和健康护理服务，以满足老年人在生活照顾、疾病预防、康复护理等方面的需求。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养老护理员的主要职责包括日常生活照顾、饮食照料、环境卫生、安全保护、健康监测、心理慰藉等。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养老护理的定义与职责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提高老年人的生活质量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养老护理能够为老年人提供全方位的生活照顾和健康护理，帮助老年人保持身体健康、舒适和安全，从而提高他们的生活质量。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减轻家庭负担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随着社会老龄化的加剧，家庭成员往往难以承担老年人的生活照顾和健康护理工作，养老护理能够减轻家庭成员的负担，让他们有更多的时间和精力去关注老年人的情感需求。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养老护理的发展能够为社会创造更多的就业机会，推动相关产业的发展，同时也有助于缓解社会矛盾，促进社会和谐发展。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养老护理的发展趋势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服务专业化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随着养老护理行业的发展，服务将越来越专业化，养老护理员需要不断学习和提升自己的专业技能和服务水平。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科技应用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科技在养老护理领域的应用将越来越广泛，如智能化设备、远程监测等，将为老年人提供更加便捷、高效的服务。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多元化服务模式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未来养老护理服务将呈现多元化的发展趋势，包括家庭养老、社区养老、机构养老等多种模式，以满足不同老年人群体的需求。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养老护理基础知识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随着年龄的增长，老年人的身体机能逐渐衰退，包括肌肉萎缩、关节僵硬、心肺功能下降等。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身体机能衰退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免疫力下降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208" r="9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感知觉减退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免疫系统功能下降，老年人容易感染疾病，且恢复期较长。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老年人可能会出现视力、听力、嗅觉等感知觉减退的情况，影响日常生活。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老年人的生理特点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由于社交圈缩小和子女独立生活，老年人容易感到孤独和失落。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9961" r="9961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孤独感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随着年龄增长，老年人可能会出现记忆力减退的情况，影响日常生活。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记忆力减退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老年人容易出现情绪波动，如焦虑、抑郁等，需要关注和照顾。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情绪波动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老年人的心理特点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富含维生素和矿物质的食物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老年人需要摄入富含维生素和矿物质的食物，以维持身体健康。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低脂肪、低盐、低糖食物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老年人应尽量选择低脂肪、低盐、低糖食物，以预防心血管疾病和糖尿病等慢性病。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高蛋白食物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老年人需要摄入足够的蛋白质，以维持肌肉和免疫系统健康。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老年人的营养需求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确保老年人居住环境安全，预防意外事故发生。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提供日常护理服务，如洗澡、穿衣、进食等。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定期监测老年人的身体状况，及时发现并处理健康问题。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老年人的日常照护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养老护理技能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https://d.book118.com/328143025113006045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2024-09-26T07:55:30.284</cp:lastPrinted>
  <dcterms:created xsi:type="dcterms:W3CDTF">2024-09-25T23:55:30Z</dcterms:created>
  <dcterms:modified xsi:type="dcterms:W3CDTF">2024-09-25T23:55:32Z</dcterms:modified>
</cp:coreProperties>
</file>