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1AE3B-D591-4324-9D95-94C5AC676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B5659-D2CC-46DA-B531-BCCB65119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5142C-8CB4-42F6-8F49-36E0B0985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384815-8E36-4A8F-805D-D203B437E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394CED-504D-4599-A91B-4F582BC4C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9DD34C-BA77-4EDE-B024-2FF801665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D68EBB-F3B4-409F-86B6-306DBD61F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3AEDAD-F89A-45A6-8952-042C4DBD1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DEE20E-26EF-4C17-8078-B9346978A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136816-A68A-42F3-87B2-F48F7AE78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4A04D4-2260-465B-BE54-D9DDCDD72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4304405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体育产业中网络安全人员的培训与防护技巧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2024-02-01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体育产业网络安全概述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网络安全人员角色与职责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防护技巧介绍及实践应用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法律法规意识培养及合规操作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总结：提升体育产业网络安全水平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体育产业网络安全概述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体育产业规模持续扩大，线上线下融合加速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随着人们健康意识的提高，体育产业规模不断扩大，线上线下融合成为发展趋势，网络安全需求也随之增加。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智能化、数字化趋势明显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体育产业中智能化、数字化技术应用日益广泛，如智能健身、虚拟赛事等，对网络安全提出了更高要求。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数据成为重要资产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体育产业中涉及大量用户数据、运动员数据等，这些数据成为企业的重要资产，也面临着泄露、篡改等安全风险。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网络安全是体育产业发展的重要保障，能够确保企业业务连续性，防止数据泄露、篡改等安全事件发生。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保障业务连续性和数据安全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良好的网络安全环境能够提升用户对体育企业的信任度，同时也有助于企业树立良好的品牌形象。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提升用户信任和品牌形象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网络安全是体育产业拓展市场、增加收益的重要因素之一，能够为企业带来更多的商业机会和合作伙伴。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拓展市场和增加收益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网络安全对体育产业重要性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76483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Freeform 4"/>
          <p:cNvSpPr/>
          <p:nvPr/>
        </p:nvSpPr>
        <p:spPr>
          <a:xfrm rot="-5400000">
            <a:off x="921706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-5400000">
            <a:off x="921706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29362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通过伪造官方网站、发送钓鱼邮件等方式诱导用户点击恶意链接或下载恶意软件，进而窃取用户信息或破坏系统。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362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钓鱼攻击和恶意软件</a:t>
            </a:r>
          </a:p>
        </p:txBody>
      </p:sp>
      <p:sp>
        <p:nvSpPr>
          <p:cNvPr id="8" name="AutoShape 8"/>
          <p:cNvSpPr/>
          <p:nvPr/>
        </p:nvSpPr>
        <p:spPr>
          <a:xfrm>
            <a:off x="3290712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7522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3512232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 rot="-5400000">
            <a:off x="375745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5400000">
            <a:off x="375745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65111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通过大量请求拥塞目标服务器带宽或资源，导致服务不可用或数据泄露等安全事件。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5111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DDoS攻击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26461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347981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Freeform 17"/>
          <p:cNvSpPr/>
          <p:nvPr/>
        </p:nvSpPr>
        <p:spPr>
          <a:xfrm rot="-5400000">
            <a:off x="6593205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-5400000">
            <a:off x="6593205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600860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由于体育产业涉及大量敏感数据，如用户信息、运动员健康数据等，这些数据一旦泄露将对企业和用户造成严重影响；同时，内部人员也可能因误操作或恶意行为导致数据泄露等安全事件。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00860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数据泄露和内部威胁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962210" y="1499276"/>
            <a:ext cx="474399" cy="474399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2" name="Connector 22"/>
          <p:cNvCxnSpPr/>
          <p:nvPr/>
        </p:nvCxnSpPr>
        <p:spPr>
          <a:xfrm flipH="1">
            <a:off x="9183730" y="1792120"/>
            <a:ext cx="0" cy="418768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Freeform 23"/>
          <p:cNvSpPr/>
          <p:nvPr/>
        </p:nvSpPr>
        <p:spPr>
          <a:xfrm rot="-5400000">
            <a:off x="9428954" y="555455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-5400000">
            <a:off x="9428954" y="5765387"/>
            <a:ext cx="210830" cy="210830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9436609" y="2959995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攻击者通过渗透体育产业供应链中的薄弱环节，如供应商、合作伙伴等，进而对整个产业链发起攻击，造成重大损失。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36609" y="1869954"/>
            <a:ext cx="2324100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供应链攻击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41773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13271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020" y="1586086"/>
            <a:ext cx="300778" cy="3007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常见网络威胁与风险点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https://d.book118.com/328143044055006044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2024-09-24T12:45:08.935</cp:lastPrinted>
  <dcterms:created xsi:type="dcterms:W3CDTF">2024-09-24T04:45:08Z</dcterms:created>
  <dcterms:modified xsi:type="dcterms:W3CDTF">2024-09-24T04:45:10Z</dcterms:modified>
</cp:coreProperties>
</file>