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A1E56-757F-43BA-8E28-9C2881F97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D64FC-9F95-4933-8F71-B815CC693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15E7D-E62D-4269-8A46-73A0A0DC3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1802C-A4D6-4F5A-AFF9-450D84706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0B3BB6-565F-4B8E-9C61-70CDBA4DB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A6AAA3-F5D9-4D8C-9E60-5BF0940E4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8FE1C6-0F35-4FA2-B8A5-C9580B9A7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0AA66-5C0A-474E-BF98-7F66BD406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9FF9E-7329-4754-BD28-4565FFCBD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4FF0D-40A6-4606-B0DB-D9F69BCEF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B63F2-35AE-46CA-98F8-BCFE1B130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00122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护理查房的小讲课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护理查房的定义与目的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护理查房的类型与流程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护理查房中的沟通技巧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护理查房中的观察与评估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护理查房中的案例分析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护理查房的定义与目的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82" r="194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护理查房是一种以病人为中心的护理活动，通过组织护理人员对病人的病情、护理措施、护理效果等进行评估和讨论，以达到提高护理质量、促进病人康复的目的。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护理查房小讲课是指在进行护理查房过程中，由专业护士或医生进行讲解和演示，向其他护理人员传授相关知识和技能，以提高护理人员的专业水平和实践能力。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提高护理人员的专业知识和技能水平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通过讲解和演示，使护理人员更加深入地了解病人的病情、护理措施和注意事项，掌握相关知识和技能，提高护理质量。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促进护理人员的交流和合作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通过组织护理人员共同参与讨论和交流，促进彼此之间的合作和沟通，增强团队协作精神。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提高病人的满意度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通过提高护理人员的专业水平和实践能力，为病人提供更加优质的护理服务，提高病人的满意度。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通过护理查房小讲课，使护理人员更加深入地了解病人的病情和护理措施，掌握相关知识和技能，提高护理质量。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促进护理人员的专业成长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通过参与护理查房小讲课，护理人员可以不断学习和积累经验，提高自己的专业水平和能力。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增强团队协作精神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通过组织护理人员共同参与讨论和交流，可以增强团队协作精神，提高整个团队的凝聚力和战斗力。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护理查房的类型与流程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每天进行，针对当天患者情况进行评估和指导。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每日查房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定期查房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专题查房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每周或每月进行，对一定时间段的患者情况进行评估和指导。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针对某一疾病或护理问题进行深入探讨和指导。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确定查房时间、地点、参与人员，收集患者资料。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对患者进行评估，提出护理问题，制定护理措施。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总结查房情况，对护理效果进行评价和反馈。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保持专业性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确保查房过程严谨、科学、规范，避免主观臆断和经验主义。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保护患者隐私，避免泄露患者个人信息和病情。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加强与医生、患者及家属的沟通协作，确保信息传递准确无误。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对查房效果进行评估，及时发现问题并持续改进。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护理查房中的沟通技巧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在护理查房中，有效沟通是确保患者安全、提高护理质量、促进医护协作的关键。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有效沟通是指信息发送者能够清晰、准确地将信息传递给信息接收者，并确保接收者能够正确理解信息。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包括使用简洁明了的语言、注意非语言沟通、保持开放心态、及时反馈等。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倾听是指全神贯注地接收和理解信息发送者所传递的信息，并对其做出反应的过程。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倾听的定义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在护理查房中，倾听是建立信任、了解患者需求、发现问题和解决问题的关键。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倾听的重要性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包括保持眼神接触、避免打断对方、理解对方的情感和意图等。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倾听的技巧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https://d.book118.com/335000122303011103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2024-09-13T06:34:04.988</cp:lastPrinted>
  <dcterms:created xsi:type="dcterms:W3CDTF">2024-09-12T22:34:05Z</dcterms:created>
  <dcterms:modified xsi:type="dcterms:W3CDTF">2024-09-12T22:34:07Z</dcterms:modified>
</cp:coreProperties>
</file>