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6692E-CB9C-4ED7-A272-DCBC4F66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8B02C-6581-4A35-8A36-D570E1CD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BEB5D-CAAA-4BFF-BD7F-EC9AFF7A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DD589-3A3E-40FF-A94C-7A9DE108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37DC53-2E0D-4EFE-9BD6-98DAE72EA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92E5C-D8F7-4591-B06F-55009A92D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8ABED9-12BB-485C-BC81-A20294C3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60602-FD26-4AB4-A8D2-7EBADD38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487D2-968E-4798-839D-2C9982B1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CF1DA-CD87-407C-B518-83126A22B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1B680-E5B7-412C-B32D-991F4870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031340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脑出血的康复与预后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脑出血是指非外伤性脑实质内出血，占全部脑卒中的20%-30%。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起病急，进展快，致残率高，死亡率高。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长期高血压可导致脑动脉硬化，血管脆性增加，容易破裂出血。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97" b="21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脑血管畸形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先天性脑血管发育异常，可能导致血管破裂出血。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如血小板减少性紫癜、血友病等，可引起凝血障碍，导致脑出血。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意识障碍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一侧肢体无力或完全瘫痪。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嗜睡、昏迷或烦躁不安。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突发剧烈头痛，可伴有恶心、呕吐。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失语、言语不清或无法理解他人的言语。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如眩晕、视力模糊、耳鸣等。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脑出血的护理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控制颅内压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密切监测患者的体温、脉搏、呼吸和血压，以及意识状态和瞳孔变化。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确保患者能够正常呼吸，必要时进行吸氧或使用呼吸机辅助。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通过药物或手术方式降低颅内压，防止脑疝形成。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注意预防肺部感染、褥疮等并发症，保持皮肤清洁干燥。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根据患者的具体情况，进行适当的肢体被动或主动运动，促进肢体功能的恢复。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对于有语言障碍的患者，进行语言训练，帮助其恢复语言表达能力。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对患者进行认知训练，提高其记忆、思维和注意力等方面的能力。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关注患者的心理状态，给予心理支持和疏导，帮助其树立康复信心。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肢体功能锻炼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语言训练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313" r="203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指导患者及家属保持良好的生活习惯，如合理饮食、规律作息、适量运动等。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生活起居指导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指导患者按时服药，避免擅自增减剂量或停药。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提醒患者定期到医院复查，以便及时发现和处理可能出现的并发症或后遗症。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教会家属应对突发状况的方法，如发现患者情况异常应及时就医。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https://d.book118.com/335003134023011113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2024-09-19T17:43:49.284</cp:lastPrinted>
  <dcterms:created xsi:type="dcterms:W3CDTF">2024-09-19T09:43:49Z</dcterms:created>
  <dcterms:modified xsi:type="dcterms:W3CDTF">2024-09-19T09:43:51Z</dcterms:modified>
</cp:coreProperties>
</file>