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DF59B4-96C9-44BD-A17E-C0B069C88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8C18E3-7D29-426E-A23F-5C504D4F1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14E8C7-E859-4256-A5DC-B78476FE6B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6ECB64-6CC2-4ED7-A94D-C7C41A0CA4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430E36-EB26-44CB-921B-A9B41BEAAC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4A498D-7462-4EBE-BABE-C44C348B02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F7E60D-E969-415D-8DC4-D657275D03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EA0FEC-AA06-4D47-B80B-A87B4DFC3F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3920D4-E31A-4E4E-8FAA-042D0B292F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15B5BD-D485-49A6-A763-0A0891AA83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976C74-3474-4079-B921-21154ABB1E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00321022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济南大学材料力学复习提纲课件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材料力学简介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材料力学基础知识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材料力学基本分析方法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材料力学中的四大问题</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材料力学的实际应用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材料力学的未来发展</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材料力学简介</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材料力学的定义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材料力学是一门研究材料在各种力和力矩作用下的行为的学科。</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材料力学主要关注材料在不同载荷下的行为，包括弹性、塑性、脆性等，以及材料的强度、刚度、稳定性等性能。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455" r="1845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材料力学在工程设计和实践中具有重要意义。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在建筑、机械、航空航天、交通运输等工程领域，材料力学是确保结构安全性和稳定性的关键因素。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材料力学的重要性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材料力学的发展经历了多个阶段。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最初的材料力学主要基于实验和经验，随着科学技术的发展，逐渐形成了系统的理论体系。现代材料力学还融合了计算机技术和数值模拟方法，为工程实践提供了更精确和高效的分析方法。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材料力学的发展历程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材料力学基础知识</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应力和应变</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定义与性质</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详细描述</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应力：物体内部单位面积上的作用力，表示物体抵抗变形的能力。</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应变：物体在受力作用后产生的相对变形，反映物体变形的程度。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弹性与塑性</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性质与特点</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弹性：材料在外力撤销后能完全恢复原状的性质。</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详细描述</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塑性：材料在外力作用下发生不可逆变形的性质。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强度理论和能量原理</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应用与原理</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详细描述</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强度理论：用于预测材料在复杂应力状态下失效的准则，如最大应力、最大应变和能量准则。</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能量原理：利用能量的概念来分析力学问题，如虚功原理、势能原理等。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弹性模量：反映材料抵抗弹性变形能力的性能指标。</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屈服强度和抗拉强度：材料在不同应力状态下开始发生塑性变形的临界应力值。</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泊松比：描述材料横向变形与纵向变形之比的物理量。</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特性与分类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材料的力学性能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材料力学基本分析方法</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250" b="162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94" r="109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静力学分析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静力学基本概念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静力学是研究物体在力系作用下处于平衡状态的科学。静力学的基本概念包括力、力矩、力系等。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静力学平衡方程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静力学平衡方程是描述物体在力系作用下处于平衡状态的数学表达式，其形式为∑F=0和∑M=0。</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静力学分析方法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静力学分析方法包括解析法和图解法，其中解析法是通过数学公式计算得出结果，图解法是通过作图直观地分析物体的受力情况。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动力学是研究物体运动状态改变的科学，包括运动学和动力学两部分。动力学的基本概念包括质点和质点系、牛顿第二定律等。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动力学基本概念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动力学基本定理包括动量定理、动量矩定理和动能定理，它们分别描述了质点和质点系在力系作用下的运动规律。</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动力学基本定理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动力学分析方法包括解析法和数值法，其中解析法是通过数学公式计算得出结果，数值法是通过数值计算得出结果。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动力学分析方法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动力学分析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https://d.book118.com/335003210223011120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STSong</vt:lpstr>
      <vt:lpstr>Microsoft Yahei</vt:lpstr>
      <vt:lpstr>PingFang SC</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2024-09-23T05:15:31.257</cp:lastPrinted>
  <dcterms:created xsi:type="dcterms:W3CDTF">2024-09-22T21:15:31Z</dcterms:created>
  <dcterms:modified xsi:type="dcterms:W3CDTF">2024-09-22T21:15:33Z</dcterms:modified>
</cp:coreProperties>
</file>