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LPOFA+AJPDTM+ArialMT"/>
      <p:regular r:id="rId18"/>
    </p:embeddedFont>
    <p:embeddedFont>
      <p:font typeface="CGHIES+MS-UIGothic"/>
      <p:regular r:id="rId19"/>
    </p:embeddedFont>
    <p:embeddedFont>
      <p:font typeface="PFGIHE+ROTKUF+MicrosoftYaHei"/>
      <p:regular r:id="rId20"/>
    </p:embeddedFont>
    <p:embeddedFont>
      <p:font typeface="ECJAMO+CJDHIN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16909-2089-4D4E-B196-AAA0284D5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B5553-A8FC-4951-996F-7E1FD918D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FC6AB-9275-4C51-A1CA-3526BD99A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5B364-8BFC-4848-A3F5-5877501BA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E268E6-33A5-4DF1-925F-44C2D9CA6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92DFEA-C3B8-4848-9017-E03253842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BFD49B-4A85-4CFB-B2CD-FDC8A71C1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C1FE6-C68C-4BF5-A8ED-683D0FF3D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9F631-3EC5-4B8E-BCBD-52AF9DCE9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4F086-6A4B-4BC8-BBF8-DEA0B06A9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252AD-B5FD-4FBF-B813-BE0F770D0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101402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LPOFA+AJPDTM+ArialMT"/>
                <a:cs typeface="KLPOFA+AJPDT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B6FF"/>
                </a:solidFill>
                <a:latin typeface="CGHIES+MS-UIGothic"/>
                <a:cs typeface="CGHIES+MS-UIGothic"/>
              </a:rPr>
              <a:t>代档案事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CGHIES+MS-UIGothic"/>
                <a:cs typeface="CGHIES+MS-UIGothic"/>
              </a:rPr>
              <a:t>的概述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PFGIHE+ROTKUF+MicrosoftYaHei"/>
                <a:cs typeface="PFGIHE+ROTKUF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5140901" cy="24293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LPOFA+AJPDTM+ArialMT"/>
                <a:cs typeface="KLPOFA+AJPDT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B6FF"/>
                </a:solidFill>
                <a:latin typeface="CGHIES+MS-UIGothic"/>
                <a:cs typeface="CGHIES+MS-UIGothic"/>
              </a:rPr>
              <a:t>代档案事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CGHIES+MS-UIGothic"/>
                <a:cs typeface="CGHIES+MS-UIGothic"/>
              </a:rPr>
              <a:t>的基本特征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LPOFA+AJPDTM+ArialMT"/>
                <a:cs typeface="KLPOFA+AJPDT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B6FF"/>
                </a:solidFill>
                <a:latin typeface="CGHIES+MS-UIGothic"/>
                <a:cs typeface="CGHIES+MS-UIGothic"/>
              </a:rPr>
              <a:t>代档案事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CGHIES+MS-UIGothic"/>
                <a:cs typeface="CGHIES+MS-UIGothic"/>
              </a:rPr>
              <a:t>的挑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B6FF"/>
                </a:solidFill>
                <a:latin typeface="CGHIES+MS-UIGothic"/>
                <a:cs typeface="CGHIES+MS-UIGothic"/>
              </a:rPr>
              <a:t>与机遇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LPOFA+AJPDTM+ArialMT"/>
                <a:cs typeface="KLPOFA+AJPDT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B6FF"/>
                </a:solidFill>
                <a:latin typeface="CGHIES+MS-UIGothic"/>
                <a:cs typeface="CGHIES+MS-UIGothic"/>
              </a:rPr>
              <a:t>代档案事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CGHIES+MS-UIGothic"/>
                <a:cs typeface="CGHIES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CGHIES+MS-UIGothic"/>
                <a:cs typeface="CGHIES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00B6FF"/>
                </a:solidFill>
                <a:latin typeface="CGHIES+MS-UIGothic"/>
                <a:cs typeface="CGHIES+MS-UIGothic"/>
              </a:rPr>
              <a:t>与展望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LPOFA+AJPDTM+ArialMT"/>
                <a:cs typeface="KLPOFA+AJPDT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GHIES+MS-UIGothic"/>
                <a:cs typeface="CGHIES+MS-UIGothic"/>
              </a:rPr>
              <a:t>案例分析与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CGHIES+MS-UIGothic"/>
                <a:cs typeface="CGHIES+MS-UIGothic"/>
              </a:rPr>
              <a:t>践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经验</a:t>
            </a:r>
            <a:r>
              <a:rPr sz="2400">
                <a:solidFill>
                  <a:srgbClr val="00B6FF"/>
                </a:solidFill>
                <a:latin typeface="CGHIES+MS-UIGothic"/>
                <a:cs typeface="CGHIES+MS-UIGothic"/>
              </a:rPr>
              <a:t>分享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CGHIES+MS-UIGothic"/>
                <a:cs typeface="CGHIES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档案的定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CGHIES+MS-UIGothic"/>
                <a:cs typeface="CGHIES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CGHIES+MS-UIGothic"/>
                <a:cs typeface="CGHIES+MS-UIGothic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代档案事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CJAMO+CJDHIN+MicrosoftYaHei-Bold"/>
                <a:cs typeface="ECJAMO+CJDHI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CJAMO+CJDHIN+MicrosoftYaHei-Bold"/>
                <a:cs typeface="ECJAMO+CJDHI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CJAMO+CJDHIN+MicrosoftYaHei-Bold"/>
                <a:cs typeface="ECJAMO+CJDHI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CGHIES+MS-UIGothic"/>
                <a:cs typeface="CGHIES+MS-UIGothic"/>
              </a:rPr>
              <a:t>起源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6FF"/>
                </a:solidFill>
                <a:latin typeface="CGHIES+MS-UIGothic"/>
                <a:cs typeface="CGHIES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00B6FF"/>
                </a:solidFill>
                <a:latin typeface="CGHIES+MS-UIGothic"/>
                <a:cs typeface="CGHIES+MS-UIGothic"/>
              </a:rPr>
              <a:t>代化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代档案事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的角色与价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CGHIES+MS-UIGothic"/>
                <a:cs typeface="CGHIES+MS-UIGothic"/>
              </a:rPr>
              <a:t>角色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GHIES+MS-UIGothic"/>
                <a:cs typeface="CGHIES+MS-UIGothic"/>
              </a:rPr>
              <a:t>价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GHIES+MS-UIGothic"/>
                <a:cs typeface="CGHIES+MS-UIGothic"/>
              </a:rPr>
              <a:t>档案事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业对</a:t>
            </a:r>
            <a:r>
              <a:rPr sz="1350">
                <a:solidFill>
                  <a:srgbClr val="FFFFFF"/>
                </a:solidFill>
                <a:latin typeface="CGHIES+MS-UIGothic"/>
                <a:cs typeface="CGHIES+MS-UIGothic"/>
              </a:rPr>
              <a:t>于社会、政治、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CGHIES+MS-UIGothic"/>
                <a:cs typeface="CGHIES+MS-UIGothic"/>
              </a:rPr>
              <a:t>、文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GHIES+MS-UIGothic"/>
                <a:cs typeface="CGHIES+MS-UIGothic"/>
              </a:rPr>
              <a:t>化等方面具有广泛的价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CGHIES+MS-UIGothic"/>
                <a:cs typeface="CGHIES+MS-UIGothic"/>
              </a:rPr>
              <a:t>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CGHIES+MS-UIGothic"/>
                <a:cs typeface="CGHIES+MS-UIGothic"/>
              </a:rPr>
              <a:t>提供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CGHIES+MS-UIGothic"/>
                <a:cs typeface="CGHIES+MS-UIGothic"/>
              </a:rPr>
              <a:t>史研究、决策参考、教育教学等多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GHIES+MS-UIGothic"/>
                <a:cs typeface="CGHIES+MS-UIGothic"/>
              </a:rPr>
              <a:t>元化服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CGHIES+MS-UIGothic"/>
                <a:cs typeface="CGHIE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档案信息化的普及与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档案管理模式的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新与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转变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FGIHE+ROTKUF+MicrosoftYaHei"/>
                <a:cs typeface="PFGIHE+ROTKU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FGIHE+ROTKUF+MicrosoftYaHei"/>
                <a:cs typeface="PFGIHE+ROTKU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FGIHE+ROTKUF+MicrosoftYaHei"/>
                <a:cs typeface="PFGIHE+ROTKU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FGIHE+ROTKUF+MicrosoftYaHei"/>
                <a:cs typeface="PFGIHE+ROTKUF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档案服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社会化的推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与深化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档案工作法治化的加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与完善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档案信息安全的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00B6FF"/>
                </a:solidFill>
                <a:latin typeface="CGHIES+MS-UIGothic"/>
                <a:cs typeface="CGHIES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GHIES+MS-UIGothic"/>
                <a:cs typeface="CGHIES+MS-UIGothic"/>
              </a:rPr>
              <a:t>加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00B6FF"/>
                </a:solidFill>
                <a:latin typeface="CGHIES+MS-UIGothic"/>
                <a:cs typeface="CGHIES+MS-UIGothic"/>
              </a:rPr>
              <a:t>技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00B6FF"/>
                </a:solidFill>
                <a:latin typeface="CGHIES+MS-UIGothic"/>
                <a:cs typeface="CGHIES+MS-UIGothic"/>
              </a:rPr>
              <a:t>防范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GHIES+MS-UIGothic"/>
                <a:cs typeface="CGHIES+MS-UIGothic"/>
              </a:rPr>
              <a:t>档案信息安全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GHIES+MS-UIGothic"/>
                <a:cs typeface="CGHIES+MS-UIGothic"/>
              </a:rPr>
              <a:t>建立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300" spc="23">
                <a:solidFill>
                  <a:srgbClr val="00B6FF"/>
                </a:solidFill>
                <a:latin typeface="CGHIES+MS-UIGothic"/>
                <a:cs typeface="CGHIES+MS-UIGothic"/>
              </a:rPr>
              <a:t>急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00B6FF"/>
                </a:solidFill>
                <a:latin typeface="CGHIES+MS-UIGothic"/>
                <a:cs typeface="CGHIES+MS-UIGothic"/>
              </a:rPr>
              <a:t>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https://d.book118.com/335010140234011113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KLPOFA+AJPDTM+ArialMT</vt:lpstr>
      <vt:lpstr>Times New Roman</vt:lpstr>
      <vt:lpstr>SimSun</vt:lpstr>
      <vt:lpstr>CGHIES+MS-UIGothic</vt:lpstr>
      <vt:lpstr>PFGIHE+ROTKUF+MicrosoftYaHei</vt:lpstr>
      <vt:lpstr>ECJAMO+CJDHIN+MicrosoftYaHei-Bold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2024-09-20T12:57:37.119</cp:lastPrinted>
  <dcterms:created xsi:type="dcterms:W3CDTF">2024-09-20T04:57:37Z</dcterms:created>
  <dcterms:modified xsi:type="dcterms:W3CDTF">2024-09-20T04:57:38Z</dcterms:modified>
</cp:coreProperties>
</file>