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E52E64-575A-417E-A2B4-C78891B1B5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665B25-1313-48F0-8D08-DB6FF3E5F2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38F012-9348-457C-A2AD-BC26FE35F9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55E6C6-6CCF-4AC0-9F02-381AE06CF1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AB593C-89A1-45D5-94E7-5BC9F80D0B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E6E016-045D-4FCE-A5AE-95661767CE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C3A210-9992-47B9-B1D6-4119CC29A5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D36729-263F-4910-A486-B343C71341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A07C88-91AE-4D15-AD1A-000E1445C4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CD732E-502C-4575-8E02-6D6D7F5844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73AEC4-7BAD-4472-9839-8BF6292A01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010213202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2023-2028年版网络设备产品入市调查研究报告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研究背景和目的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网络设备市场现状分析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网络设备产品入市调查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未来市场预测和趋势分析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结论和建议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研究背景和目的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随着互联网技术的不断进步，网络设备作为支撑互联网发展的基础设施，其市场需求和竞争格局也在不断变化。</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互联网技术的快速发展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5G、物联网等新兴技术的普及和应用，对网络设备产品的性能、功能和稳定性提出了更高的要求。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5G、物联网等新兴技术的普及</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随着国内外网络设备市场的竞争加剧，市场上的产品种类和品牌也越来越多，消费者对产品的选择也越来越挑剔。</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市场竞争格局的变化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根据市场现状和趋势，结合行业发展趋势，预测未来网络设备市场的变化和趋势，为企业战略规划提供支持。</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预测未来网络设备市场的发展趋势</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通过调查研究，了解当前网络设备市场的需求、竞争格局、产品发展趋势等信息，为企业的市场决策提供依据。</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了解当前网络设备市场的现状和趋势</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通过调查问卷、访谈等方式，了解消费者对网络设备产品的需求和偏好，为企业产品设计和改进提供参考。</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分析消费者对网络设备产品的需求和偏好</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网络设备市场现状分析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市场规模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近年来，随着互联网技术的快速发展和普及，网络设备市场规模不断扩大。根据市场研究报告，全球网络设备市场规模预计在未来几年内将以年复合增长率逐年递增。</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增长趋势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随着5G、物联网、云计算等新兴技术的广泛应用，网络设备市场将迎来新的增长点。未来几年，网络设备市场将呈现智能化、高速化、安全化等发展趋势。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市场规模和增长趋势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华为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作为全球领先的网络设备供应商，华为在网络设备市场上占据重要地位。华为在网络设备产品线齐全，技术实力雄厚，市场份额稳定。</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Cisco</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思科是全球网络设备市场的另一重要玩家。思科在网络交换机、路由器、网络安全等领域拥有较高的市场份额。</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H3C</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新华三集团（H3C）是另一家主要的网络设备供应商，其产品线涵盖了网络交换机、路由器、无线设备等，市场份额逐年增长。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主要竞争者分析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网络设备市场可以根据产品类型、应用领域、技术标准等进行细分。不同的细分市场具有不同的竞争格局和消费者需求。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市场细分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随着企业数字化转型和云计算的普及，消费者对网络设备的需求呈现出高性能、稳定性、安全性、易用性等特征。同时，随着物联网和边缘计算的兴起，对网络设备的低延迟、高带宽和智能化等需求也日益增强。</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消费者需求分析</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市场细分和消费者需求分析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网络设备产品入市调查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产品特点与优势是决定网络设备市场竞争力的关键因素。</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网络设备产品应具备高效、稳定、安全和易用等特点，以满足不同用户的需求。在技术上，产品应具备高速数据传输、低延迟、高可靠性等优势，以提高网络性能。此外，产品的设计、材质和工艺也应具备高品质和良好的用户体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产品特点和优势分析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https://d.book118.com/335010213202011043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2024-09-05T09:01:29.789</cp:lastPrinted>
  <dcterms:created xsi:type="dcterms:W3CDTF">2024-09-05T01:01:29Z</dcterms:created>
  <dcterms:modified xsi:type="dcterms:W3CDTF">2024-09-05T01:01:31Z</dcterms:modified>
</cp:coreProperties>
</file>