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493FD4-E594-4AA2-A4C2-2839A0519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7D90C-9428-4CCB-AC64-83B481502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727490-3D96-4A94-8EC2-A63361AD2D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67A489-3F95-4421-B5C4-C39A4F389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965D78-9826-420A-9949-F4523487A8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5B1010-5E90-4F46-BF6E-A353239A8B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06D937-3109-4D84-8D9A-D4A65CC670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21422B-C677-4DEB-9706-E66A219048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E067A8-524D-4051-9C70-C6420DD238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BBF95-7B93-446D-8302-31C0DC7C8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94934E-A133-4AF5-B2F4-51EC91278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01223224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小儿不完全性肠梗阻护理查房ppt课件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肠梗阻的概述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小儿不完全性肠梗阻的症状与诊断</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小儿不完全性肠梗阻的护理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小儿不完全性肠梗阻的预防与康复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病例分享与讨论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肠梗阻的概述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肠梗阻是指肠道内的内容物在肠道中受阻，无法顺利通过，导致一系列的临床症状。</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肠梗阻的原因可以是多种多样的，包括肠道粘连、肠道肿瘤、肠道炎症等。</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肠梗阻的定义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肠梗阻的分类</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根据梗阻的部位，肠梗阻可以分为高位肠梗阻和低位肠梗阻。</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肠梗阻可以根据梗阻的程度分为完全性肠梗阻和不完全性肠梗阻。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 r="27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肠梗阻的病因</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肠梗阻的常见病因包括肠道粘连、肠道肿瘤、肠道炎症等。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在小儿中，肠套叠是最常见的肠梗阻原因之一，此外还有蛔虫、先天性肠道畸形等。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小儿不完全性肠梗阻的症状与诊断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腹痛</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呕吐</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腹胀</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无排便或排气</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常见症状</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由于肠梗阻导致肠道内气体无法排出，患儿可能出现腹胀症状。</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呕吐是小儿不完全性肠梗阻的另一个常见症状，呕吐物多为胃内容物，严重时可吐出胆汁或血液。</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腹痛是小儿不完全性肠梗阻的常见症状，通常表现为阵发性腹痛，可自行缓解。</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由于肠道梗阻，患儿可能出现无排便或排气的情况。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X线检查</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腹部超声</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实验室检查</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X线检查是诊断小儿不完全性肠梗阻的常用方法，通过腹部X线平片可观察到肠道扩张、气液平面等典型表现。</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腹部超声可观察肠道蠕动情况，有助于诊断不完全性肠梗阻。</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血常规、电解质、血糖等实验室检查可了解患儿全身状况，有助于诊断和治疗。</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机械性肠梗阻</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动力性肠梗阻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鉴别诊断</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机械性肠梗阻是由于肠道受压、炎症、肿瘤等原因引起的肠梗阻，通常需要手术治疗。不完全性肠梗阻通常不需要手术治疗，可通过保守治疗缓解症状。</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动力性肠梗阻是由于肠道肌肉收缩无力或肠道神经功能紊乱引起的肠梗阻，通常需要针对病因进行治疗。不完全性肠梗阻通常是由于肠道炎症、粘连等原因引起的，可通过保守治疗缓解症状。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小儿不完全性肠梗阻的护理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https://d.book118.com/335012232242011034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2024-08-30T10:28:34.068</cp:lastPrinted>
  <dcterms:created xsi:type="dcterms:W3CDTF">2024-08-30T02:28:34Z</dcterms:created>
  <dcterms:modified xsi:type="dcterms:W3CDTF">2024-08-30T02:28:35Z</dcterms:modified>
</cp:coreProperties>
</file>