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A4924-1777-4CA3-B997-7C9FEF9AB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A4B4B-95F9-46A7-9D62-F4035E7D5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FC7B8-19A9-4F5E-A5DB-BB6CF02C3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A74C0-C0F7-4911-98C2-D9A72354A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747E4D-DDBE-4FFC-9067-1C5721861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D55AA-38FB-480E-B77E-DBF142979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8A5757-0B0F-45D7-AC3B-037E8DBA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35EBE-5811-41FB-B3A9-18C08E6F7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9AF7C-02AD-4674-AEEB-F5738713A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C3297-3549-44E9-BA06-9DAC1F225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2E6A5-33FC-4745-B09F-9E50B861A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12243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乳腺增生足部护理查房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乳腺增生概述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足部护理的重要性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乳腺增生患者的足部护理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乳腺增生足部护理的实践案例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乳腺增生足部护理的未来展望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乳腺增生概述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63" r="30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94" r="188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乳腺增生是指乳腺组织在雌、孕激素的刺激下发生过度增生，导致乳腺结构紊乱的一种良性疾病。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乳房胀痛、乳房肿块、乳头溢液等。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与内分泌失调、精神因素、不良生活习惯等有关。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乳腺组织结构紊乱，出现大小不等的结节或肿块，质地韧或硬。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通过乳腺B超、钼靶X线、病理学检查等手段进行诊断。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根据病情采取药物治疗、手术治疗、中医治疗等综合治疗方法。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足部护理的重要性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足部是人体最重要的支撑结构之一，对保持身体平衡、行走和运动至关重要。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足部是人体的基础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足部健康状况与整体健康状况密切相关，足部问题可能影响身体其他部位的健康。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足部与身体健康的密切联系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足部与身体健康的关系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594" r="335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足部护理有助于缓解乳腺增生症状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适当的足部护理可以促进血液循环，缓解乳腺增生的疼痛和不适感。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足部护理对情绪和心理状态的调节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良好的足部护理可以改善情绪和心理状态，减轻焦虑和压力，有助于缓解乳腺增生的症状。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足部护理对乳腺增生的影响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选择合适的鞋袜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足部护理的基本原则和方法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8325" r="2832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010" r="160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665" b="1466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定期清洁足部，保持干燥，避免细菌滋生。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适当的运动可以促进血液循环，增强足部肌肉和骨骼的健康。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选择舒适、透气、合脚的鞋袜，避免长时间穿高跟鞋或长时间站立。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定期检查足部，发现异常及时就医。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乳腺增生患者的足部护理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https://d.book118.com/335012243113011100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2024-09-08T03:04:44.200</cp:lastPrinted>
  <dcterms:created xsi:type="dcterms:W3CDTF">2024-09-07T19:04:44Z</dcterms:created>
  <dcterms:modified xsi:type="dcterms:W3CDTF">2024-09-07T19:04:46Z</dcterms:modified>
</cp:coreProperties>
</file>