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B284AB-AEE6-41AE-9B16-33877BF751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B32FE8-15EB-4031-BE41-CAB2CC171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43644-101B-4A05-8B0B-F78759853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5CEC40-28F2-46DD-A510-8FF377BAB0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35456-80E0-40A1-B7A9-DC158DA338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8E17A-0D44-4A9A-B119-7B64F7903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DA5E16-D0CE-49C5-A6B9-8A14E869C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AED3AA-93CA-40B4-B65F-37195CCE6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44C93-084B-4C95-9E2D-722C5A94C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8C3B37-1055-4CC0-9209-AD1971AF0F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920AF5-FB9B-4EE7-8B48-8E0EEA1E1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01233211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《运动和力单元》ppt课件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运动和力的基本概念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牛顿运动定律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力的合成与分解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加速度与速度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动能与势能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运动和力的应用实例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运动和力的基本概念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运动是物体位置的变化，而力是改变物体运动状态的原因。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运动具有持续性、相对性和矢量性；力具有物质性、相互性和矢量性。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一切物体在不受外力作用时，总保持匀速直线运动状态或静止状态。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7178" b="71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25" b="146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物体的加速度与所受的合力成正比，与质量成反比。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作用力和反作用力总是大小相等、方向相反、作用在同一条直线上。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运动和力的关系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直线运动、曲线运动、匀速运动、变速运动等。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运动分类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249" r="5249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重力、弹力、摩擦力、电磁力等。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万有引力、库仑力等。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运动和力的分类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牛顿运动定律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描述了物体在无外力作用下的运动状态。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该定律指出，如果没有外力作用，物体会保持其静止状态或匀速直线运动状态不变。这是对物体运动状态的描述，而非对力的描述。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第一定律（惯性定律）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描述了力对物体运动状态改变的影响。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该定律指出，物体的动量（质量与速度的乘积）变化与所受外力的大小成正比，与力的作用时间成反比。公式表示为F=ma，其中F表示力，m表示质量，a表示加速度。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12" r="193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第二定律（动量定律）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312" r="1931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描述了作用力和反作用力之间的关系。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该定律指出，对于两个相互作用的物体，作用力和反作用力大小相等、方向相反、作用在同一条直线上。这个定律说明了力的传递性和相互性，是理解力学中力的基本原理之一。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第三定律（作用力与反作用力定律）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力的合成与分解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力的合成是指将两个或多个力合成为一个力的过程。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平行四边形法则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力的合成遵循平行四边形法则，即两个力合成时，以这两个力为邻边作出的两个平行四边形的对角线，其长度表示合力的方向和大小。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三角形法则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三角形法则是一种更直观的力的合成方法，通过将一个力平移到另一个力的作用点，使两个力首尾相接，形成一个闭合三角形，表示合力方向和大小。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力的合成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力的分解是将一个力分解为两个或多个分力的过程。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力的分解概念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正交分解法是将力分解为相互垂直的两个分力，便于计算和分析。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正交分解法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任意分解法是根据问题的具体情况，将力任意分解为若干个分力，以便于求解问题。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任意分解法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力的分解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https://d.book118.com/335012332112011110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2024-09-15T11:28:08.902</cp:lastPrinted>
  <dcterms:created xsi:type="dcterms:W3CDTF">2024-09-15T03:28:08Z</dcterms:created>
  <dcterms:modified xsi:type="dcterms:W3CDTF">2024-09-15T03:28:10Z</dcterms:modified>
</cp:coreProperties>
</file>