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C78F9-E6D6-49A6-8B9D-BE6774A2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9E0B9-B949-4F2E-B18C-A658EF356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59F5E-330E-453E-83A0-266481AAE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D5BAE-776A-49F8-AE54-8562D137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3ADD6-A735-452E-A285-0C574A7A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09664-45BC-4490-9D31-5A05C387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967DF-2543-42CF-BFC1-D7330A74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BAA88-1FF1-4242-9227-7DC9CF64C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74632-520E-4BA1-98F6-B15A5AFF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D817-B5C0-476A-80C7-4DA28EAF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3CE9C-B892-45EB-82E6-97B02557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20032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精密磨床工个人年终总结汇报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2023-12-07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岗位认知与行业理解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完成10个精密零件的磨削加工，达到高精度要求，合格率达到100%。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参与完成3个难度较大的精密零件的研发和磨削加工，满足客户要求。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完成5个精密零件的批量生产，提高生产效率，降低成本。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在生产过程中，通过优化工艺参数，提高生产效率，降低了成本。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积极参与团队协作，与同事共同解决生产过程中的技术难题。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熟练掌握了精密磨床的操作技巧和磨削工艺，能够独立完成高精度零件的磨削加工。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在某些高精度零件的磨削加工中，还需要进一步提高技能和操作水平。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在生产过程中，需要加强与同事之间的沟通与协作，提高团队协作能力。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针对个人技能的提升，计划参加相关的培训和学习，提高专业水平。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工作不足与改进方案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技能提升与经验积累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通过实践操作和参加培训，我熟练掌握了精密磨床的基本操作技巧，包括安全操作规程、设备维护保养、加工工艺等方面的技能。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熟练掌握精密磨床操作技巧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通过学习磨削加工原理和参加实际操作，我提高了磨削加工的精度，掌握了磨削参数的调整和磨削过程的控制方法。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提升磨削加工精度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我通过学习不同材料的加工特性和工艺参数，成功拓展了精密磨床的加工材料范围，增加了加工零件的适用范围。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拓展加工材料范围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通过长期实践操作和经验积累，我学会了根据加工缺陷现象判断产生的原因，并采取相应措施进行改进。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判断加工缺陷原因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通过对加工工艺流程的优化改进，我成功提高了生产效率、降低了生产成本、减少了加工时间。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优化加工工艺流程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在工作中，我学会了应对突发情况的方法和措施，如设备故障、产品质量问题等，保障了生产进度的顺利进行。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解决生产难题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在生产过程中，我运用技能和经验解决了许多生产难题，如零件加工精度控制、复杂形状零件磨削等。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完成生产任务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通过运用所学的技能和经验，我成功完成了各项生产任务，保证了产品质量和生产进度。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通过优化工艺流程和提高技能水平，我成功提高了工作效率，降低了生产成本。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技能与经验在工作中应用情况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团队协作与沟通交流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协作中存在的问题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在协作过程中，有时会出现一些沟通不畅、理解不准确的问题，需要加强沟通协调，确保工作的高效进行。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协作改进方向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未来，我将更加注重与同事的沟通交流，加强协作配合，提高工作效率。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紧密协作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我与同事们紧密协作，共同完成了很多重要的生产任务，确保了生产进度的顺利进行。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我与上游岗位保持密切沟通，及时了解物料到货情况、生产计划安排等信息，确保生产计划的准确执行。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与上游岗位沟通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我与下游岗位积极沟通，及时反馈生产进度、质量等信息，确保产品质量和交货期。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与下游岗位沟通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在沟通过程中，有时会出现信息传递不及时、不准确的问题，需要加强信息传递的及时性和准确性。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沟通交流中存在的问题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未来，我将更加注重与上下游岗位的沟通交流，加强信息传递的及时性和准确性，提高工作效率。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沟通交流改进方向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与上下游岗位沟通交流情况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https://d.book118.com/335020032044011040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2024-08-31T03:57:59.039</cp:lastPrinted>
  <dcterms:created xsi:type="dcterms:W3CDTF">2024-08-30T19:57:59Z</dcterms:created>
  <dcterms:modified xsi:type="dcterms:W3CDTF">2024-08-30T19:58:00Z</dcterms:modified>
</cp:coreProperties>
</file>