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092B8A-7135-433C-8110-91F2AA65E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3AF8ED-F552-4D6F-B5D0-392A616AEB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8D1E78-1BB5-4FA6-8BD4-09A770029B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55D4B8-BD56-4BF8-BD3E-82C3712E48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67E7C8-D866-477D-80BA-41C96D4683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75BE4B-A8B8-438F-A50E-8F7187A447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792660-61CE-412B-8E58-8687CD3444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F3E200-06DE-45AF-A3B9-3AF898B81C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2EC38F-AD32-4F2F-9074-13F74EEB03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F13326-CD2E-4D3D-B9EC-C742B09069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108645-D51E-4758-96E3-90269F4A3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02320030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Minitab能力分析</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汇报人：AA</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2024-01-19</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能力分析基本概念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Minitab在能力分析中的应用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过程能力指数计算与解读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案例分析：某企业生产过程能力评估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评估生产过程是否能够满足产品或服务的质量要求，以及确定生产过程的稳定性和可预测性。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能力分析的目的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市场竞争的加剧和客户对质量要求的提高，企业需要更加关注生产过程的稳定性和质量控制。能力分析作为一种有效的工具，可以帮助企业评估生产过程的性能，发现潜在的问题，并采取相应的措施进行改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Minitab是一款功能强大的统计分析软件，广泛应用于质量管理、六西格玛、统计学教学等领域。</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它提供了丰富的统计分析工具，包括假设检验、方差分析、回归分析、时间序列分析等，以及专门用于能力分析的工具，如过程能力指数计算、直方图、箱线图等。</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Minitab软件具有操作简便、界面友好、输出结果直观等特点，使得用户可以轻松地进行数据分析和可视化。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Minitab软件简介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能力分析基本概念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指过程在稳定状态下，所生产的产品特性值符合规定要求的程度。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能力定义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可分为过程能力与产品能力。过程能力指过程的稳定性，即过程在受控状态下，所生产的产品特性值的波动程度；产品能力指产品设计时确定的特性值与实际生产过程中产品特性值的符合程度。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能力分类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能力定义及分类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过程能力与产品特性</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过程能力</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描述的是过程的固有波动，即当过程处于稳定状态时，产品特性值的正常波动范围。它反映了过程本身的稳定性和一致性，是评价过程是否受控的重要指标。</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产品特性</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是指产品设计时确定的、需要通过生产过程实现的产品属性或性能。产品特性可以是定量的（如尺寸、重量等），也可以是定性的（如颜色、外观等）。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通过统计技术，如控制图等，对过程是否处于稳定状态进行评估。当过程处于稳定状态时，产品特性值的波动范围较小且可预测，有利于保证产品质量和降低生产成本。</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一致性评估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通过比较实际生产过程中产品特性值与产品设计时确定的特性值之间的差异，评估产品的一致性。一致性好的产品，其实际特性值与设计值之间的差异较小，能够满足客户需求和期望。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稳定性评估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稳定性与一致性评估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Minitab在能力分析中的应用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支持多种格式的数据导入，如Excel、CSV、TXT等，方便用户整合数据。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数据导入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数据清洗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数据变换</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提供数据筛选、填充缺失值、异常值处理等功能，确保数据质量。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支持多种数据变换方式，如对数变换、Box-Cox变换等，以满足不同分析需求。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数据导入与预处理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24" r="146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交互式图形</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提供交互式图形功能，允许用户自定义图形元素，增强数据可视化效果。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描述性统计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提供均值、中位数、标准差、偏度、峰度等统计量，帮助用户初步了解数据分布特征。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图形展示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支持直方图、箱线图、散点图等多种图形展示方式，直观呈现数据分布规律。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描述性统计与图形展示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正态性检验</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提供多种正态性检验方法，如Shapiro-Wilk检验、Kolmogorov-Smirnov检验等，判断数据是否服从正态分布。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非正态数据处理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对于非正态数据，提供多种转换方法，如Johnson变换、Box-Cox变换等，将数据转换为近似正态分布，以满足后续分析要求。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转换效果评估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在数据转换后，通过对比转换前后的统计量和图形展示，评估转换效果，确保数据的适用性和准确性。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正态性检验及转换方法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https://d.book118.com/335023200301011101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2024-09-10T09:14:33.392</cp:lastPrinted>
  <dcterms:created xsi:type="dcterms:W3CDTF">2024-09-10T01:14:33Z</dcterms:created>
  <dcterms:modified xsi:type="dcterms:W3CDTF">2024-09-10T01:14:35Z</dcterms:modified>
</cp:coreProperties>
</file>