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ABB15-30C1-4F89-9619-D9BB30E4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CDBB4-5148-47AF-8B9F-62AF311BB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78182-5369-4D01-927E-409B7FC21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A975F-A593-4F26-A115-51B1FA52F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4A9E9-CC84-496A-96DB-B62C711F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0CA1A9-0E5E-474A-80E4-1C75429C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2643B-B54A-4FCA-A529-28DBC41B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82283-0631-4F6E-9AF2-8BB3011D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3C4EF-003A-4DFB-97EF-2B62C1733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94805-88CF-4E2A-80B9-A0583FB8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C6CE8-55EF-498A-9DEB-CDF3B2955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232343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网络威胁对于娱乐业的影响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网络威胁对娱乐业的具体影响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网络威胁是指针对计算机网络系统、数据或用户的任何恶意行为或潜在危险，旨在破坏、篡改、窃取或中断网络服务。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网络威胁可分为病毒、蠕虫、特洛伊木马、勒索软件、间谍软件、广告软件、钓鱼攻击、分布式拒绝服务攻击（DDoS）等。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网络威胁日益呈现出复杂化、组织化、产业化的特点，攻击手段不断翻新，防御难度不断加大。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网络威胁具有隐蔽性、传播性、破坏性和不可预测性等特点，往往造成严重的经济损失和社会影响。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娱乐业也面临勒索软件的威胁，攻击者可能加密重要数据并索要赎金，给企业带来巨大经济损失。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网络威胁可能导致娱乐作品的非法复制和传播，严重侵犯版权所有者的权益。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娱乐业涉及大量用户数据和敏感信息，如个人信息、支付信息等，一旦泄露将给用户和企业带来巨大损失。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网络攻击可能导致娱乐服务平台瘫痪或无法访问，影响用户体验和企业声誉。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版权侵犯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服务中断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勒索攻击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娱乐业面临的主要网络威胁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娱乐业现状分析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71" r="14571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娱乐业市场规模持续扩大，涵盖电影、音乐、游戏等多个领域。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消费者需求日益多样化，推动娱乐业不断创新和发展。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数字化、智能化技术广泛应用，提升娱乐产品的传输效率和观赏体验。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" r="1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互联网成为娱乐业发展的重要平台，线上娱乐市场迅速崛起。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社交媒体、短视频等新型网络娱乐形式受到热烈欢迎。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网络直播、在线演唱会等创新模式打破时空限制，丰富观众选择。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网络化进程加速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3" r="2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网络威胁日益严重，娱乐业成为黑客攻击的重要目标之一。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数据泄露、版权侵犯等安全问题频发，损害娱乐企业和消费者利益。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网络水军、恶意评价等不正当竞争行为扰乱市场秩序。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安全隐患逐渐凸显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网络威胁对娱乐业的具体影响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数据泄露与隐私侵犯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用户数据泄露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娱乐业公司存储大量用户数据，包括个人信息、支付详情和观看历史等，网络攻击可能导致这些数据被非法获取。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隐私侵犯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泄露的数据可能被用于恶意行为，如身份盗窃、诈骗或恶意骚扰，严重侵犯用户隐私权。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声誉损害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数据泄露事件可能导致公众对娱乐公司的信任下降，损害其品牌形象和声誉。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娱乐业网站和应用程序可能受到恶意软件的攻击，如病毒、木马和蠕虫等，这些软件可能窃取用户信息或破坏系统功能。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攻击者可能使用勒索软件加密娱乐公司的文件和数据，然后要求支付赎金以恢复访问，给公司带来重大经济损失。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勒索攻击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17" r="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恶意软件可能导致娱乐服务中断，影响用户体验和公司收入。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服务中断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恶意软件与勒索攻击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攻击者可能利用娱乐业公司的名义进行诈骗行为，如虚假票务销售、假冒慈善捐赠等，骗取用户的钱财。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网络钓鱼攻击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攻击者可能通过伪造娱乐业公司的网站、电子邮件或社交媒体账户等手段，诱骗用户提供敏感信息，如账号密码或信用卡信息。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用户信任下降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网络钓鱼和诈骗行为可能导致用户对娱乐业公司的信任度降低，进而影响其业务发展。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083" r="11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网络钓鱼与诈骗行为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https://d.book118.com/335023234314011111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2024-09-17T19:28:58.687</cp:lastPrinted>
  <dcterms:created xsi:type="dcterms:W3CDTF">2024-09-17T11:28:58Z</dcterms:created>
  <dcterms:modified xsi:type="dcterms:W3CDTF">2024-09-17T11:29:00Z</dcterms:modified>
</cp:coreProperties>
</file>